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4" r:id="rId7"/>
    <p:sldId id="265" r:id="rId8"/>
    <p:sldId id="266" r:id="rId9"/>
    <p:sldId id="280" r:id="rId10"/>
    <p:sldId id="281" r:id="rId11"/>
    <p:sldId id="267" r:id="rId12"/>
    <p:sldId id="268" r:id="rId13"/>
    <p:sldId id="262" r:id="rId14"/>
    <p:sldId id="263" r:id="rId15"/>
    <p:sldId id="269" r:id="rId16"/>
    <p:sldId id="270" r:id="rId17"/>
    <p:sldId id="271" r:id="rId18"/>
    <p:sldId id="272" r:id="rId19"/>
    <p:sldId id="273" r:id="rId20"/>
    <p:sldId id="274" r:id="rId21"/>
    <p:sldId id="275" r:id="rId22"/>
    <p:sldId id="276" r:id="rId23"/>
    <p:sldId id="277" r:id="rId24"/>
    <p:sldId id="27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E1057EDC-D13E-49BB-BD28-88B028BC0BA8}">
          <p14:sldIdLst>
            <p14:sldId id="256"/>
          </p14:sldIdLst>
        </p14:section>
        <p14:section name="研究背景" id="{6FFD54B7-9F84-485E-BFF2-490AB1212CA1}">
          <p14:sldIdLst>
            <p14:sldId id="257"/>
          </p14:sldIdLst>
        </p14:section>
        <p14:section name="研究现状" id="{3225656E-E69F-4F92-B4DD-602B7029101B}">
          <p14:sldIdLst>
            <p14:sldId id="258"/>
          </p14:sldIdLst>
        </p14:section>
        <p14:section name="Motivation" id="{9A0B0E24-F056-4D8C-AE3B-3ED7B2F2B424}">
          <p14:sldIdLst>
            <p14:sldId id="259"/>
          </p14:sldIdLst>
        </p14:section>
        <p14:section name="方法" id="{08733A91-B41B-416B-A808-FBF52B1B85CC}">
          <p14:sldIdLst>
            <p14:sldId id="260"/>
            <p14:sldId id="264"/>
            <p14:sldId id="265"/>
            <p14:sldId id="266"/>
            <p14:sldId id="280"/>
            <p14:sldId id="281"/>
            <p14:sldId id="267"/>
          </p14:sldIdLst>
        </p14:section>
        <p14:section name="实验" id="{2C37D7EF-AD2F-4BF4-8C95-4974E8850362}">
          <p14:sldIdLst>
            <p14:sldId id="268"/>
            <p14:sldId id="262"/>
          </p14:sldIdLst>
        </p14:section>
        <p14:section name="结果" id="{0434A979-2F9E-4F44-996F-509FC0D6F2B9}">
          <p14:sldIdLst>
            <p14:sldId id="263"/>
            <p14:sldId id="269"/>
            <p14:sldId id="270"/>
            <p14:sldId id="271"/>
            <p14:sldId id="272"/>
            <p14:sldId id="273"/>
            <p14:sldId id="274"/>
            <p14:sldId id="275"/>
            <p14:sldId id="276"/>
            <p14:sldId id="277"/>
          </p14:sldIdLst>
        </p14:section>
        <p14:section name="总结" id="{B2A6B00D-0872-4D6F-8722-00D3C4934E15}">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F6BBE-819B-4BB0-836D-66B0E5BFFD5F}" v="999" dt="2024-04-07T10:27:11.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2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德臻 李" userId="8ebdab2f0b834609" providerId="LiveId" clId="{36EF6BBE-819B-4BB0-836D-66B0E5BFFD5F}"/>
    <pc:docChg chg="undo custSel addSld delSld modSld sldOrd addSection modSection">
      <pc:chgData name="德臻 李" userId="8ebdab2f0b834609" providerId="LiveId" clId="{36EF6BBE-819B-4BB0-836D-66B0E5BFFD5F}" dt="2024-04-07T12:57:42.140" v="7685" actId="14100"/>
      <pc:docMkLst>
        <pc:docMk/>
      </pc:docMkLst>
      <pc:sldChg chg="addSp delSp modSp new mod setBg">
        <pc:chgData name="德臻 李" userId="8ebdab2f0b834609" providerId="LiveId" clId="{36EF6BBE-819B-4BB0-836D-66B0E5BFFD5F}" dt="2024-04-07T02:12:54.980" v="4979" actId="1035"/>
        <pc:sldMkLst>
          <pc:docMk/>
          <pc:sldMk cId="1392757137" sldId="256"/>
        </pc:sldMkLst>
        <pc:spChg chg="del">
          <ac:chgData name="德臻 李" userId="8ebdab2f0b834609" providerId="LiveId" clId="{36EF6BBE-819B-4BB0-836D-66B0E5BFFD5F}" dt="2024-03-28T06:35:29.927" v="17" actId="478"/>
          <ac:spMkLst>
            <pc:docMk/>
            <pc:sldMk cId="1392757137" sldId="256"/>
            <ac:spMk id="2" creationId="{D2EBC815-914F-3B2C-C614-F2F2BE6E9048}"/>
          </ac:spMkLst>
        </pc:spChg>
        <pc:spChg chg="del">
          <ac:chgData name="德臻 李" userId="8ebdab2f0b834609" providerId="LiveId" clId="{36EF6BBE-819B-4BB0-836D-66B0E5BFFD5F}" dt="2024-03-28T06:35:29.927" v="17" actId="478"/>
          <ac:spMkLst>
            <pc:docMk/>
            <pc:sldMk cId="1392757137" sldId="256"/>
            <ac:spMk id="3" creationId="{69AF2EA1-0FC3-CB4F-5295-E1728C03A5C1}"/>
          </ac:spMkLst>
        </pc:spChg>
        <pc:spChg chg="add del">
          <ac:chgData name="德臻 李" userId="8ebdab2f0b834609" providerId="LiveId" clId="{36EF6BBE-819B-4BB0-836D-66B0E5BFFD5F}" dt="2024-04-07T02:12:30.622" v="4955" actId="26606"/>
          <ac:spMkLst>
            <pc:docMk/>
            <pc:sldMk cId="1392757137" sldId="256"/>
            <ac:spMk id="10" creationId="{F3060C83-F051-4F0E-ABAD-AA0DFC48B218}"/>
          </ac:spMkLst>
        </pc:spChg>
        <pc:spChg chg="add del">
          <ac:chgData name="德臻 李" userId="8ebdab2f0b834609" providerId="LiveId" clId="{36EF6BBE-819B-4BB0-836D-66B0E5BFFD5F}" dt="2024-04-07T02:12:30.622" v="4955" actId="26606"/>
          <ac:spMkLst>
            <pc:docMk/>
            <pc:sldMk cId="1392757137" sldId="256"/>
            <ac:spMk id="12" creationId="{83C98ABE-055B-441F-B07E-44F97F083C39}"/>
          </ac:spMkLst>
        </pc:spChg>
        <pc:spChg chg="add del">
          <ac:chgData name="德臻 李" userId="8ebdab2f0b834609" providerId="LiveId" clId="{36EF6BBE-819B-4BB0-836D-66B0E5BFFD5F}" dt="2024-04-07T02:12:30.622" v="4955" actId="26606"/>
          <ac:spMkLst>
            <pc:docMk/>
            <pc:sldMk cId="1392757137" sldId="256"/>
            <ac:spMk id="14" creationId="{29FDB030-9B49-4CED-8CCD-4D99382388AC}"/>
          </ac:spMkLst>
        </pc:spChg>
        <pc:spChg chg="add del">
          <ac:chgData name="德臻 李" userId="8ebdab2f0b834609" providerId="LiveId" clId="{36EF6BBE-819B-4BB0-836D-66B0E5BFFD5F}" dt="2024-04-07T02:12:30.622" v="4955" actId="26606"/>
          <ac:spMkLst>
            <pc:docMk/>
            <pc:sldMk cId="1392757137" sldId="256"/>
            <ac:spMk id="16" creationId="{3783CA14-24A1-485C-8B30-D6A5D87987AD}"/>
          </ac:spMkLst>
        </pc:spChg>
        <pc:spChg chg="add del">
          <ac:chgData name="德臻 李" userId="8ebdab2f0b834609" providerId="LiveId" clId="{36EF6BBE-819B-4BB0-836D-66B0E5BFFD5F}" dt="2024-04-07T02:12:30.622" v="4955" actId="26606"/>
          <ac:spMkLst>
            <pc:docMk/>
            <pc:sldMk cId="1392757137" sldId="256"/>
            <ac:spMk id="18" creationId="{9A97C86A-04D6-40F7-AE84-31AB43E6A846}"/>
          </ac:spMkLst>
        </pc:spChg>
        <pc:spChg chg="add del">
          <ac:chgData name="德臻 李" userId="8ebdab2f0b834609" providerId="LiveId" clId="{36EF6BBE-819B-4BB0-836D-66B0E5BFFD5F}" dt="2024-04-07T02:12:30.622" v="4955" actId="26606"/>
          <ac:spMkLst>
            <pc:docMk/>
            <pc:sldMk cId="1392757137" sldId="256"/>
            <ac:spMk id="20" creationId="{FF9F2414-84E8-453E-B1F3-389FDE8192D9}"/>
          </ac:spMkLst>
        </pc:spChg>
        <pc:spChg chg="add del">
          <ac:chgData name="德臻 李" userId="8ebdab2f0b834609" providerId="LiveId" clId="{36EF6BBE-819B-4BB0-836D-66B0E5BFFD5F}" dt="2024-04-07T02:12:30.622" v="4955" actId="26606"/>
          <ac:spMkLst>
            <pc:docMk/>
            <pc:sldMk cId="1392757137" sldId="256"/>
            <ac:spMk id="22" creationId="{3ECA69A1-7536-43AC-85EF-C7106179F5ED}"/>
          </ac:spMkLst>
        </pc:spChg>
        <pc:picChg chg="add mod">
          <ac:chgData name="德臻 李" userId="8ebdab2f0b834609" providerId="LiveId" clId="{36EF6BBE-819B-4BB0-836D-66B0E5BFFD5F}" dt="2024-04-07T02:12:54.980" v="4979" actId="1035"/>
          <ac:picMkLst>
            <pc:docMk/>
            <pc:sldMk cId="1392757137" sldId="256"/>
            <ac:picMk id="5" creationId="{F1A58268-3163-DBD8-1DFE-30419754EFC3}"/>
          </ac:picMkLst>
        </pc:picChg>
      </pc:sldChg>
      <pc:sldChg chg="addSp delSp modSp new del mod setBg">
        <pc:chgData name="德臻 李" userId="8ebdab2f0b834609" providerId="LiveId" clId="{36EF6BBE-819B-4BB0-836D-66B0E5BFFD5F}" dt="2024-03-28T06:35:27.773" v="15" actId="680"/>
        <pc:sldMkLst>
          <pc:docMk/>
          <pc:sldMk cId="4063708395" sldId="256"/>
        </pc:sldMkLst>
        <pc:spChg chg="add del">
          <ac:chgData name="德臻 李" userId="8ebdab2f0b834609" providerId="LiveId" clId="{36EF6BBE-819B-4BB0-836D-66B0E5BFFD5F}" dt="2024-03-28T06:35:26.984" v="14" actId="478"/>
          <ac:spMkLst>
            <pc:docMk/>
            <pc:sldMk cId="4063708395" sldId="256"/>
            <ac:spMk id="2" creationId="{4A4B53FF-BD80-47C0-56AE-472730CE6F64}"/>
          </ac:spMkLst>
        </pc:spChg>
        <pc:spChg chg="add del">
          <ac:chgData name="德臻 李" userId="8ebdab2f0b834609" providerId="LiveId" clId="{36EF6BBE-819B-4BB0-836D-66B0E5BFFD5F}" dt="2024-03-28T06:35:26.984" v="14" actId="478"/>
          <ac:spMkLst>
            <pc:docMk/>
            <pc:sldMk cId="4063708395" sldId="256"/>
            <ac:spMk id="3" creationId="{6E828645-D3C5-72FA-696A-AFC7991491A9}"/>
          </ac:spMkLst>
        </pc:spChg>
        <pc:spChg chg="add del">
          <ac:chgData name="德臻 李" userId="8ebdab2f0b834609" providerId="LiveId" clId="{36EF6BBE-819B-4BB0-836D-66B0E5BFFD5F}" dt="2024-03-28T06:35:16.445" v="4" actId="26606"/>
          <ac:spMkLst>
            <pc:docMk/>
            <pc:sldMk cId="4063708395" sldId="256"/>
            <ac:spMk id="10" creationId="{86FF76B9-219D-4469-AF87-0236D29032F1}"/>
          </ac:spMkLst>
        </pc:spChg>
        <pc:spChg chg="add del">
          <ac:chgData name="德臻 李" userId="8ebdab2f0b834609" providerId="LiveId" clId="{36EF6BBE-819B-4BB0-836D-66B0E5BFFD5F}" dt="2024-03-28T06:35:16.445" v="4" actId="26606"/>
          <ac:spMkLst>
            <pc:docMk/>
            <pc:sldMk cId="4063708395" sldId="256"/>
            <ac:spMk id="16" creationId="{2E80C965-DB6D-4F81-9E9E-B027384D0BD6}"/>
          </ac:spMkLst>
        </pc:spChg>
        <pc:spChg chg="add del">
          <ac:chgData name="德臻 李" userId="8ebdab2f0b834609" providerId="LiveId" clId="{36EF6BBE-819B-4BB0-836D-66B0E5BFFD5F}" dt="2024-03-28T06:35:16.445" v="4" actId="26606"/>
          <ac:spMkLst>
            <pc:docMk/>
            <pc:sldMk cId="4063708395" sldId="256"/>
            <ac:spMk id="18" creationId="{633C5E46-DAC5-4661-9C87-22B08E2A512F}"/>
          </ac:spMkLst>
        </pc:spChg>
        <pc:grpChg chg="add del">
          <ac:chgData name="德臻 李" userId="8ebdab2f0b834609" providerId="LiveId" clId="{36EF6BBE-819B-4BB0-836D-66B0E5BFFD5F}" dt="2024-03-28T06:35:16.445" v="4" actId="26606"/>
          <ac:grpSpMkLst>
            <pc:docMk/>
            <pc:sldMk cId="4063708395" sldId="256"/>
            <ac:grpSpMk id="12" creationId="{DB88BD78-87E1-424D-B479-C37D8E41B12E}"/>
          </ac:grpSpMkLst>
        </pc:grpChg>
        <pc:picChg chg="add del mod">
          <ac:chgData name="德臻 李" userId="8ebdab2f0b834609" providerId="LiveId" clId="{36EF6BBE-819B-4BB0-836D-66B0E5BFFD5F}" dt="2024-03-28T06:35:26.665" v="13" actId="22"/>
          <ac:picMkLst>
            <pc:docMk/>
            <pc:sldMk cId="4063708395" sldId="256"/>
            <ac:picMk id="5" creationId="{AE7DBD97-E1AA-757C-6FAE-DDC1E5007A72}"/>
          </ac:picMkLst>
        </pc:picChg>
      </pc:sldChg>
      <pc:sldChg chg="addSp delSp modSp new mod">
        <pc:chgData name="德臻 李" userId="8ebdab2f0b834609" providerId="LiveId" clId="{36EF6BBE-819B-4BB0-836D-66B0E5BFFD5F}" dt="2024-04-07T12:53:28.718" v="7675" actId="20577"/>
        <pc:sldMkLst>
          <pc:docMk/>
          <pc:sldMk cId="3694262531" sldId="257"/>
        </pc:sldMkLst>
        <pc:spChg chg="del">
          <ac:chgData name="德臻 李" userId="8ebdab2f0b834609" providerId="LiveId" clId="{36EF6BBE-819B-4BB0-836D-66B0E5BFFD5F}" dt="2024-03-28T06:46:45.043" v="102" actId="478"/>
          <ac:spMkLst>
            <pc:docMk/>
            <pc:sldMk cId="3694262531" sldId="257"/>
            <ac:spMk id="2" creationId="{EC69159E-66DA-F5F1-ABFC-5CBA062B9AE9}"/>
          </ac:spMkLst>
        </pc:spChg>
        <pc:spChg chg="del">
          <ac:chgData name="德臻 李" userId="8ebdab2f0b834609" providerId="LiveId" clId="{36EF6BBE-819B-4BB0-836D-66B0E5BFFD5F}" dt="2024-03-28T06:46:45.043" v="102" actId="478"/>
          <ac:spMkLst>
            <pc:docMk/>
            <pc:sldMk cId="3694262531" sldId="257"/>
            <ac:spMk id="3" creationId="{AB574013-2F73-C8AE-70E0-DA3B75A5DEE0}"/>
          </ac:spMkLst>
        </pc:spChg>
        <pc:spChg chg="add mod">
          <ac:chgData name="德臻 李" userId="8ebdab2f0b834609" providerId="LiveId" clId="{36EF6BBE-819B-4BB0-836D-66B0E5BFFD5F}" dt="2024-03-28T07:30:50.746" v="131" actId="1076"/>
          <ac:spMkLst>
            <pc:docMk/>
            <pc:sldMk cId="3694262531" sldId="257"/>
            <ac:spMk id="4" creationId="{8B867CB2-A60D-9894-39B7-4619F132DF3A}"/>
          </ac:spMkLst>
        </pc:spChg>
        <pc:spChg chg="add mod">
          <ac:chgData name="德臻 李" userId="8ebdab2f0b834609" providerId="LiveId" clId="{36EF6BBE-819B-4BB0-836D-66B0E5BFFD5F}" dt="2024-04-07T12:53:28.718" v="7675" actId="20577"/>
          <ac:spMkLst>
            <pc:docMk/>
            <pc:sldMk cId="3694262531" sldId="257"/>
            <ac:spMk id="5" creationId="{B407369A-5583-3C89-A64A-A1811D40DA6C}"/>
          </ac:spMkLst>
        </pc:spChg>
      </pc:sldChg>
      <pc:sldChg chg="addSp delSp modSp new mod">
        <pc:chgData name="德臻 李" userId="8ebdab2f0b834609" providerId="LiveId" clId="{36EF6BBE-819B-4BB0-836D-66B0E5BFFD5F}" dt="2024-03-28T08:43:18.480" v="769" actId="20577"/>
        <pc:sldMkLst>
          <pc:docMk/>
          <pc:sldMk cId="158263509" sldId="258"/>
        </pc:sldMkLst>
        <pc:spChg chg="del">
          <ac:chgData name="德臻 李" userId="8ebdab2f0b834609" providerId="LiveId" clId="{36EF6BBE-819B-4BB0-836D-66B0E5BFFD5F}" dt="2024-03-28T07:39:47.680" v="429" actId="478"/>
          <ac:spMkLst>
            <pc:docMk/>
            <pc:sldMk cId="158263509" sldId="258"/>
            <ac:spMk id="2" creationId="{1022AD6E-2D0D-A41E-A94B-09FE5778B804}"/>
          </ac:spMkLst>
        </pc:spChg>
        <pc:spChg chg="del">
          <ac:chgData name="德臻 李" userId="8ebdab2f0b834609" providerId="LiveId" clId="{36EF6BBE-819B-4BB0-836D-66B0E5BFFD5F}" dt="2024-03-28T07:39:47.680" v="429" actId="478"/>
          <ac:spMkLst>
            <pc:docMk/>
            <pc:sldMk cId="158263509" sldId="258"/>
            <ac:spMk id="3" creationId="{D9B78673-0F05-B946-22E0-1B9322510C39}"/>
          </ac:spMkLst>
        </pc:spChg>
        <pc:spChg chg="add mod">
          <ac:chgData name="德臻 李" userId="8ebdab2f0b834609" providerId="LiveId" clId="{36EF6BBE-819B-4BB0-836D-66B0E5BFFD5F}" dt="2024-03-28T07:39:56.099" v="444" actId="20577"/>
          <ac:spMkLst>
            <pc:docMk/>
            <pc:sldMk cId="158263509" sldId="258"/>
            <ac:spMk id="4" creationId="{931B6643-CFEC-F0D9-AA4D-3BBB46E9EB5C}"/>
          </ac:spMkLst>
        </pc:spChg>
        <pc:spChg chg="add mod">
          <ac:chgData name="德臻 李" userId="8ebdab2f0b834609" providerId="LiveId" clId="{36EF6BBE-819B-4BB0-836D-66B0E5BFFD5F}" dt="2024-03-28T08:43:18.480" v="769" actId="20577"/>
          <ac:spMkLst>
            <pc:docMk/>
            <pc:sldMk cId="158263509" sldId="258"/>
            <ac:spMk id="5" creationId="{B374C26C-C702-EE83-A15F-4B748B90C78E}"/>
          </ac:spMkLst>
        </pc:spChg>
        <pc:spChg chg="add mod">
          <ac:chgData name="德臻 李" userId="8ebdab2f0b834609" providerId="LiveId" clId="{36EF6BBE-819B-4BB0-836D-66B0E5BFFD5F}" dt="2024-03-28T08:43:02.279" v="764" actId="1076"/>
          <ac:spMkLst>
            <pc:docMk/>
            <pc:sldMk cId="158263509" sldId="258"/>
            <ac:spMk id="7" creationId="{ECD7B1ED-0375-7067-D0CD-3E8D3406EFB5}"/>
          </ac:spMkLst>
        </pc:spChg>
      </pc:sldChg>
      <pc:sldChg chg="addSp delSp modSp new mod">
        <pc:chgData name="德臻 李" userId="8ebdab2f0b834609" providerId="LiveId" clId="{36EF6BBE-819B-4BB0-836D-66B0E5BFFD5F}" dt="2024-04-07T11:18:40.117" v="7663" actId="14100"/>
        <pc:sldMkLst>
          <pc:docMk/>
          <pc:sldMk cId="1225496061" sldId="259"/>
        </pc:sldMkLst>
        <pc:spChg chg="del">
          <ac:chgData name="德臻 李" userId="8ebdab2f0b834609" providerId="LiveId" clId="{36EF6BBE-819B-4BB0-836D-66B0E5BFFD5F}" dt="2024-03-28T08:44:06.430" v="771" actId="478"/>
          <ac:spMkLst>
            <pc:docMk/>
            <pc:sldMk cId="1225496061" sldId="259"/>
            <ac:spMk id="2" creationId="{F53215D2-6C15-32B6-DF6B-2E248E5DAAA0}"/>
          </ac:spMkLst>
        </pc:spChg>
        <pc:spChg chg="del">
          <ac:chgData name="德臻 李" userId="8ebdab2f0b834609" providerId="LiveId" clId="{36EF6BBE-819B-4BB0-836D-66B0E5BFFD5F}" dt="2024-03-28T08:44:06.430" v="771" actId="478"/>
          <ac:spMkLst>
            <pc:docMk/>
            <pc:sldMk cId="1225496061" sldId="259"/>
            <ac:spMk id="3" creationId="{79CBF702-5492-8F41-5230-A1920581FE2B}"/>
          </ac:spMkLst>
        </pc:spChg>
        <pc:spChg chg="add mod">
          <ac:chgData name="德臻 李" userId="8ebdab2f0b834609" providerId="LiveId" clId="{36EF6BBE-819B-4BB0-836D-66B0E5BFFD5F}" dt="2024-03-28T08:44:21.121" v="802" actId="14100"/>
          <ac:spMkLst>
            <pc:docMk/>
            <pc:sldMk cId="1225496061" sldId="259"/>
            <ac:spMk id="4" creationId="{7B2AD21D-FFD5-3E9E-6095-DBDC18256168}"/>
          </ac:spMkLst>
        </pc:spChg>
        <pc:spChg chg="add mod">
          <ac:chgData name="德臻 李" userId="8ebdab2f0b834609" providerId="LiveId" clId="{36EF6BBE-819B-4BB0-836D-66B0E5BFFD5F}" dt="2024-04-07T11:18:40.117" v="7663" actId="14100"/>
          <ac:spMkLst>
            <pc:docMk/>
            <pc:sldMk cId="1225496061" sldId="259"/>
            <ac:spMk id="5" creationId="{2BCE5914-90FA-812A-B1A3-8ABFCD0A3C86}"/>
          </ac:spMkLst>
        </pc:spChg>
      </pc:sldChg>
      <pc:sldChg chg="addSp delSp modSp new mod">
        <pc:chgData name="德臻 李" userId="8ebdab2f0b834609" providerId="LiveId" clId="{36EF6BBE-819B-4BB0-836D-66B0E5BFFD5F}" dt="2024-04-07T10:31:50.586" v="7610" actId="1076"/>
        <pc:sldMkLst>
          <pc:docMk/>
          <pc:sldMk cId="2001891481" sldId="260"/>
        </pc:sldMkLst>
        <pc:spChg chg="add mod">
          <ac:chgData name="德臻 李" userId="8ebdab2f0b834609" providerId="LiveId" clId="{36EF6BBE-819B-4BB0-836D-66B0E5BFFD5F}" dt="2024-03-29T07:45:55.698" v="1379" actId="1076"/>
          <ac:spMkLst>
            <pc:docMk/>
            <pc:sldMk cId="2001891481" sldId="260"/>
            <ac:spMk id="2" creationId="{2578F32B-0159-FF88-C81F-885AAC9A8968}"/>
          </ac:spMkLst>
        </pc:spChg>
        <pc:spChg chg="del">
          <ac:chgData name="德臻 李" userId="8ebdab2f0b834609" providerId="LiveId" clId="{36EF6BBE-819B-4BB0-836D-66B0E5BFFD5F}" dt="2024-03-28T09:27:02.844" v="839" actId="478"/>
          <ac:spMkLst>
            <pc:docMk/>
            <pc:sldMk cId="2001891481" sldId="260"/>
            <ac:spMk id="2" creationId="{63893312-E608-2DED-8308-3441B2AE8CBC}"/>
          </ac:spMkLst>
        </pc:spChg>
        <pc:spChg chg="del">
          <ac:chgData name="德臻 李" userId="8ebdab2f0b834609" providerId="LiveId" clId="{36EF6BBE-819B-4BB0-836D-66B0E5BFFD5F}" dt="2024-03-28T09:27:02.844" v="839" actId="478"/>
          <ac:spMkLst>
            <pc:docMk/>
            <pc:sldMk cId="2001891481" sldId="260"/>
            <ac:spMk id="3" creationId="{7E4918D6-7DBB-3E36-76FF-309FC7FF96B1}"/>
          </ac:spMkLst>
        </pc:spChg>
        <pc:spChg chg="add mod">
          <ac:chgData name="德臻 李" userId="8ebdab2f0b834609" providerId="LiveId" clId="{36EF6BBE-819B-4BB0-836D-66B0E5BFFD5F}" dt="2024-03-28T11:22:08.014" v="850" actId="20577"/>
          <ac:spMkLst>
            <pc:docMk/>
            <pc:sldMk cId="2001891481" sldId="260"/>
            <ac:spMk id="6" creationId="{86F1BEBE-FD4B-888B-6675-4BF9F421DB5A}"/>
          </ac:spMkLst>
        </pc:spChg>
        <pc:spChg chg="add mod">
          <ac:chgData name="德臻 李" userId="8ebdab2f0b834609" providerId="LiveId" clId="{36EF6BBE-819B-4BB0-836D-66B0E5BFFD5F}" dt="2024-03-29T07:33:43" v="867" actId="1076"/>
          <ac:spMkLst>
            <pc:docMk/>
            <pc:sldMk cId="2001891481" sldId="260"/>
            <ac:spMk id="7" creationId="{348B2A1C-1FFD-8B7A-8F57-86FF275D76B8}"/>
          </ac:spMkLst>
        </pc:spChg>
        <pc:picChg chg="add mod">
          <ac:chgData name="德臻 李" userId="8ebdab2f0b834609" providerId="LiveId" clId="{36EF6BBE-819B-4BB0-836D-66B0E5BFFD5F}" dt="2024-04-07T10:31:50.586" v="7610" actId="1076"/>
          <ac:picMkLst>
            <pc:docMk/>
            <pc:sldMk cId="2001891481" sldId="260"/>
            <ac:picMk id="4" creationId="{B8E128AD-DAC1-5EFE-C490-27287B41C4DC}"/>
          </ac:picMkLst>
        </pc:picChg>
        <pc:picChg chg="add mod">
          <ac:chgData name="德臻 李" userId="8ebdab2f0b834609" providerId="LiveId" clId="{36EF6BBE-819B-4BB0-836D-66B0E5BFFD5F}" dt="2024-03-29T07:33:43" v="867" actId="1076"/>
          <ac:picMkLst>
            <pc:docMk/>
            <pc:sldMk cId="2001891481" sldId="260"/>
            <ac:picMk id="5" creationId="{F8B1CCDB-FF38-DB0B-C60A-D4BC7922793F}"/>
          </ac:picMkLst>
        </pc:picChg>
      </pc:sldChg>
      <pc:sldChg chg="new del">
        <pc:chgData name="德臻 李" userId="8ebdab2f0b834609" providerId="LiveId" clId="{36EF6BBE-819B-4BB0-836D-66B0E5BFFD5F}" dt="2024-03-29T07:36:25.293" v="1025" actId="47"/>
        <pc:sldMkLst>
          <pc:docMk/>
          <pc:sldMk cId="2708527215" sldId="261"/>
        </pc:sldMkLst>
      </pc:sldChg>
      <pc:sldChg chg="addSp delSp modSp new mod">
        <pc:chgData name="德臻 李" userId="8ebdab2f0b834609" providerId="LiveId" clId="{36EF6BBE-819B-4BB0-836D-66B0E5BFFD5F}" dt="2024-04-06T09:46:56.728" v="3966" actId="1076"/>
        <pc:sldMkLst>
          <pc:docMk/>
          <pc:sldMk cId="2201493092" sldId="262"/>
        </pc:sldMkLst>
        <pc:spChg chg="del">
          <ac:chgData name="德臻 李" userId="8ebdab2f0b834609" providerId="LiveId" clId="{36EF6BBE-819B-4BB0-836D-66B0E5BFFD5F}" dt="2024-04-06T07:35:15.926" v="3358" actId="478"/>
          <ac:spMkLst>
            <pc:docMk/>
            <pc:sldMk cId="2201493092" sldId="262"/>
            <ac:spMk id="2" creationId="{435EA3B8-5ACD-8E7B-5368-539DD5F57773}"/>
          </ac:spMkLst>
        </pc:spChg>
        <pc:spChg chg="del">
          <ac:chgData name="德臻 李" userId="8ebdab2f0b834609" providerId="LiveId" clId="{36EF6BBE-819B-4BB0-836D-66B0E5BFFD5F}" dt="2024-04-06T07:35:15.926" v="3358" actId="478"/>
          <ac:spMkLst>
            <pc:docMk/>
            <pc:sldMk cId="2201493092" sldId="262"/>
            <ac:spMk id="3" creationId="{24953E43-E20B-99F5-CFEE-7F2839B1D89E}"/>
          </ac:spMkLst>
        </pc:spChg>
        <pc:spChg chg="add mod">
          <ac:chgData name="德臻 李" userId="8ebdab2f0b834609" providerId="LiveId" clId="{36EF6BBE-819B-4BB0-836D-66B0E5BFFD5F}" dt="2024-04-06T07:35:27.649" v="3412" actId="20577"/>
          <ac:spMkLst>
            <pc:docMk/>
            <pc:sldMk cId="2201493092" sldId="262"/>
            <ac:spMk id="4" creationId="{6265D961-9802-2C33-3C63-813831E06CA7}"/>
          </ac:spMkLst>
        </pc:spChg>
        <pc:spChg chg="add mod">
          <ac:chgData name="德臻 李" userId="8ebdab2f0b834609" providerId="LiveId" clId="{36EF6BBE-819B-4BB0-836D-66B0E5BFFD5F}" dt="2024-04-06T09:46:51.207" v="3965" actId="20577"/>
          <ac:spMkLst>
            <pc:docMk/>
            <pc:sldMk cId="2201493092" sldId="262"/>
            <ac:spMk id="5" creationId="{AC2A7120-1ABE-D552-96E2-F6E95B745EED}"/>
          </ac:spMkLst>
        </pc:spChg>
        <pc:picChg chg="add del mod">
          <ac:chgData name="德臻 李" userId="8ebdab2f0b834609" providerId="LiveId" clId="{36EF6BBE-819B-4BB0-836D-66B0E5BFFD5F}" dt="2024-04-06T09:39:11.992" v="3415" actId="478"/>
          <ac:picMkLst>
            <pc:docMk/>
            <pc:sldMk cId="2201493092" sldId="262"/>
            <ac:picMk id="6" creationId="{44FE1BCD-1AE8-56C2-85B4-9F698F3E1F1B}"/>
          </ac:picMkLst>
        </pc:picChg>
        <pc:picChg chg="add del mod">
          <ac:chgData name="德臻 李" userId="8ebdab2f0b834609" providerId="LiveId" clId="{36EF6BBE-819B-4BB0-836D-66B0E5BFFD5F}" dt="2024-04-06T09:39:11.624" v="3414" actId="478"/>
          <ac:picMkLst>
            <pc:docMk/>
            <pc:sldMk cId="2201493092" sldId="262"/>
            <ac:picMk id="7" creationId="{91CD90F8-0C3A-AC65-0BC7-842E1CDF2336}"/>
          </ac:picMkLst>
        </pc:picChg>
        <pc:picChg chg="add del mod">
          <ac:chgData name="德臻 李" userId="8ebdab2f0b834609" providerId="LiveId" clId="{36EF6BBE-819B-4BB0-836D-66B0E5BFFD5F}" dt="2024-04-06T09:39:11.218" v="3413" actId="478"/>
          <ac:picMkLst>
            <pc:docMk/>
            <pc:sldMk cId="2201493092" sldId="262"/>
            <ac:picMk id="8" creationId="{BB967ABD-02D5-F443-9D51-1689D0A62420}"/>
          </ac:picMkLst>
        </pc:picChg>
        <pc:picChg chg="add mod">
          <ac:chgData name="德臻 李" userId="8ebdab2f0b834609" providerId="LiveId" clId="{36EF6BBE-819B-4BB0-836D-66B0E5BFFD5F}" dt="2024-04-06T09:46:56.728" v="3966" actId="1076"/>
          <ac:picMkLst>
            <pc:docMk/>
            <pc:sldMk cId="2201493092" sldId="262"/>
            <ac:picMk id="10" creationId="{6DCA6AFB-E054-58A6-1955-2C3FE9FB4FD2}"/>
          </ac:picMkLst>
        </pc:picChg>
      </pc:sldChg>
      <pc:sldChg chg="addSp delSp modSp new mod">
        <pc:chgData name="德臻 李" userId="8ebdab2f0b834609" providerId="LiveId" clId="{36EF6BBE-819B-4BB0-836D-66B0E5BFFD5F}" dt="2024-04-06T10:10:41.312" v="4305" actId="14100"/>
        <pc:sldMkLst>
          <pc:docMk/>
          <pc:sldMk cId="347252822" sldId="263"/>
        </pc:sldMkLst>
        <pc:spChg chg="del">
          <ac:chgData name="德臻 李" userId="8ebdab2f0b834609" providerId="LiveId" clId="{36EF6BBE-819B-4BB0-836D-66B0E5BFFD5F}" dt="2024-04-06T10:04:40.675" v="3970" actId="478"/>
          <ac:spMkLst>
            <pc:docMk/>
            <pc:sldMk cId="347252822" sldId="263"/>
            <ac:spMk id="2" creationId="{1890A660-73FF-2456-D7B1-5B9DBEA42053}"/>
          </ac:spMkLst>
        </pc:spChg>
        <pc:spChg chg="del">
          <ac:chgData name="德臻 李" userId="8ebdab2f0b834609" providerId="LiveId" clId="{36EF6BBE-819B-4BB0-836D-66B0E5BFFD5F}" dt="2024-04-06T10:04:40.675" v="3970" actId="478"/>
          <ac:spMkLst>
            <pc:docMk/>
            <pc:sldMk cId="347252822" sldId="263"/>
            <ac:spMk id="3" creationId="{5C9142E9-1533-580E-D6A9-1A62072DA692}"/>
          </ac:spMkLst>
        </pc:spChg>
        <pc:spChg chg="add del mod">
          <ac:chgData name="德臻 李" userId="8ebdab2f0b834609" providerId="LiveId" clId="{36EF6BBE-819B-4BB0-836D-66B0E5BFFD5F}" dt="2024-04-06T10:04:40.675" v="3970" actId="478"/>
          <ac:spMkLst>
            <pc:docMk/>
            <pc:sldMk cId="347252822" sldId="263"/>
            <ac:spMk id="4" creationId="{CC67FA9D-E653-9B7C-B6B6-DA348FB792F4}"/>
          </ac:spMkLst>
        </pc:spChg>
        <pc:spChg chg="add del mod">
          <ac:chgData name="德臻 李" userId="8ebdab2f0b834609" providerId="LiveId" clId="{36EF6BBE-819B-4BB0-836D-66B0E5BFFD5F}" dt="2024-04-06T10:04:40.675" v="3970" actId="478"/>
          <ac:spMkLst>
            <pc:docMk/>
            <pc:sldMk cId="347252822" sldId="263"/>
            <ac:spMk id="5" creationId="{211A690E-7625-086A-6D6C-00B1AC176D04}"/>
          </ac:spMkLst>
        </pc:spChg>
        <pc:spChg chg="add mod">
          <ac:chgData name="德臻 李" userId="8ebdab2f0b834609" providerId="LiveId" clId="{36EF6BBE-819B-4BB0-836D-66B0E5BFFD5F}" dt="2024-04-06T10:10:41.312" v="4305" actId="14100"/>
          <ac:spMkLst>
            <pc:docMk/>
            <pc:sldMk cId="347252822" sldId="263"/>
            <ac:spMk id="9" creationId="{BB8AE5DD-680E-68CB-6B0F-3100DB965E64}"/>
          </ac:spMkLst>
        </pc:spChg>
        <pc:spChg chg="add mod">
          <ac:chgData name="德臻 李" userId="8ebdab2f0b834609" providerId="LiveId" clId="{36EF6BBE-819B-4BB0-836D-66B0E5BFFD5F}" dt="2024-04-06T10:09:02.972" v="4258" actId="20577"/>
          <ac:spMkLst>
            <pc:docMk/>
            <pc:sldMk cId="347252822" sldId="263"/>
            <ac:spMk id="10" creationId="{E81206E1-F8FB-1446-860E-62FDF03E2F51}"/>
          </ac:spMkLst>
        </pc:spChg>
        <pc:picChg chg="add del mod">
          <ac:chgData name="德臻 李" userId="8ebdab2f0b834609" providerId="LiveId" clId="{36EF6BBE-819B-4BB0-836D-66B0E5BFFD5F}" dt="2024-04-06T10:04:40.675" v="3970" actId="478"/>
          <ac:picMkLst>
            <pc:docMk/>
            <pc:sldMk cId="347252822" sldId="263"/>
            <ac:picMk id="6" creationId="{5E4C8F4A-986B-4D1C-47E9-7146D38AEB61}"/>
          </ac:picMkLst>
        </pc:picChg>
        <pc:picChg chg="add del mod">
          <ac:chgData name="德臻 李" userId="8ebdab2f0b834609" providerId="LiveId" clId="{36EF6BBE-819B-4BB0-836D-66B0E5BFFD5F}" dt="2024-04-06T10:04:40.675" v="3970" actId="478"/>
          <ac:picMkLst>
            <pc:docMk/>
            <pc:sldMk cId="347252822" sldId="263"/>
            <ac:picMk id="7" creationId="{D6EA5506-7886-A0C5-4783-A08EFC2C155B}"/>
          </ac:picMkLst>
        </pc:picChg>
        <pc:picChg chg="add del mod">
          <ac:chgData name="德臻 李" userId="8ebdab2f0b834609" providerId="LiveId" clId="{36EF6BBE-819B-4BB0-836D-66B0E5BFFD5F}" dt="2024-04-06T10:04:40.675" v="3970" actId="478"/>
          <ac:picMkLst>
            <pc:docMk/>
            <pc:sldMk cId="347252822" sldId="263"/>
            <ac:picMk id="8" creationId="{50A64A40-C3CF-43F0-641C-72A615A169C3}"/>
          </ac:picMkLst>
        </pc:picChg>
        <pc:picChg chg="add del mod">
          <ac:chgData name="德臻 李" userId="8ebdab2f0b834609" providerId="LiveId" clId="{36EF6BBE-819B-4BB0-836D-66B0E5BFFD5F}" dt="2024-04-06T10:04:53.913" v="4007" actId="478"/>
          <ac:picMkLst>
            <pc:docMk/>
            <pc:sldMk cId="347252822" sldId="263"/>
            <ac:picMk id="11" creationId="{78179499-93F1-CE70-5363-6A6A5E983299}"/>
          </ac:picMkLst>
        </pc:picChg>
        <pc:picChg chg="add del mod">
          <ac:chgData name="德臻 李" userId="8ebdab2f0b834609" providerId="LiveId" clId="{36EF6BBE-819B-4BB0-836D-66B0E5BFFD5F}" dt="2024-04-06T10:04:54.521" v="4008" actId="478"/>
          <ac:picMkLst>
            <pc:docMk/>
            <pc:sldMk cId="347252822" sldId="263"/>
            <ac:picMk id="12" creationId="{9FCE4706-0F6C-2F3B-208F-B6D1866D6ED3}"/>
          </ac:picMkLst>
        </pc:picChg>
        <pc:picChg chg="add del mod">
          <ac:chgData name="德臻 李" userId="8ebdab2f0b834609" providerId="LiveId" clId="{36EF6BBE-819B-4BB0-836D-66B0E5BFFD5F}" dt="2024-04-06T10:04:54.914" v="4009" actId="478"/>
          <ac:picMkLst>
            <pc:docMk/>
            <pc:sldMk cId="347252822" sldId="263"/>
            <ac:picMk id="13" creationId="{41E62FD6-6331-3E69-7FF3-51742A7D9CB2}"/>
          </ac:picMkLst>
        </pc:picChg>
        <pc:picChg chg="add mod">
          <ac:chgData name="德臻 李" userId="8ebdab2f0b834609" providerId="LiveId" clId="{36EF6BBE-819B-4BB0-836D-66B0E5BFFD5F}" dt="2024-04-06T10:09:17.410" v="4287" actId="1038"/>
          <ac:picMkLst>
            <pc:docMk/>
            <pc:sldMk cId="347252822" sldId="263"/>
            <ac:picMk id="15" creationId="{65B7917E-11DD-A6D6-4DAA-171B77EF7567}"/>
          </ac:picMkLst>
        </pc:picChg>
        <pc:picChg chg="add mod">
          <ac:chgData name="德臻 李" userId="8ebdab2f0b834609" providerId="LiveId" clId="{36EF6BBE-819B-4BB0-836D-66B0E5BFFD5F}" dt="2024-04-06T10:09:17.410" v="4287" actId="1038"/>
          <ac:picMkLst>
            <pc:docMk/>
            <pc:sldMk cId="347252822" sldId="263"/>
            <ac:picMk id="17" creationId="{F43431CC-FE1B-D14B-D4F7-22C3CCE16F30}"/>
          </ac:picMkLst>
        </pc:picChg>
      </pc:sldChg>
      <pc:sldChg chg="addSp delSp modSp new mod">
        <pc:chgData name="德臻 李" userId="8ebdab2f0b834609" providerId="LiveId" clId="{36EF6BBE-819B-4BB0-836D-66B0E5BFFD5F}" dt="2024-04-07T11:05:18.805" v="7632" actId="1035"/>
        <pc:sldMkLst>
          <pc:docMk/>
          <pc:sldMk cId="197684296" sldId="264"/>
        </pc:sldMkLst>
        <pc:spChg chg="del">
          <ac:chgData name="德臻 李" userId="8ebdab2f0b834609" providerId="LiveId" clId="{36EF6BBE-819B-4BB0-836D-66B0E5BFFD5F}" dt="2024-03-29T07:33:52.874" v="869" actId="478"/>
          <ac:spMkLst>
            <pc:docMk/>
            <pc:sldMk cId="197684296" sldId="264"/>
            <ac:spMk id="2" creationId="{0187C308-74E3-0D15-BAB8-91D6E6BAA66D}"/>
          </ac:spMkLst>
        </pc:spChg>
        <pc:spChg chg="add del ord">
          <ac:chgData name="德臻 李" userId="8ebdab2f0b834609" providerId="LiveId" clId="{36EF6BBE-819B-4BB0-836D-66B0E5BFFD5F}" dt="2024-04-07T02:06:44.168" v="4923" actId="478"/>
          <ac:spMkLst>
            <pc:docMk/>
            <pc:sldMk cId="197684296" sldId="264"/>
            <ac:spMk id="2" creationId="{13F0B78B-1A40-E30B-CF3A-9F4C50DA4B24}"/>
          </ac:spMkLst>
        </pc:spChg>
        <pc:spChg chg="del">
          <ac:chgData name="德臻 李" userId="8ebdab2f0b834609" providerId="LiveId" clId="{36EF6BBE-819B-4BB0-836D-66B0E5BFFD5F}" dt="2024-03-29T07:33:52.874" v="869" actId="478"/>
          <ac:spMkLst>
            <pc:docMk/>
            <pc:sldMk cId="197684296" sldId="264"/>
            <ac:spMk id="3" creationId="{2DAC2E33-7155-9A92-BABC-11541D2C8818}"/>
          </ac:spMkLst>
        </pc:spChg>
        <pc:spChg chg="add mod">
          <ac:chgData name="德臻 李" userId="8ebdab2f0b834609" providerId="LiveId" clId="{36EF6BBE-819B-4BB0-836D-66B0E5BFFD5F}" dt="2024-04-07T02:08:54.427" v="4925" actId="1076"/>
          <ac:spMkLst>
            <pc:docMk/>
            <pc:sldMk cId="197684296" sldId="264"/>
            <ac:spMk id="4" creationId="{DC98316F-15BA-76CD-ABC5-60EFF8B654B7}"/>
          </ac:spMkLst>
        </pc:spChg>
        <pc:spChg chg="add mod">
          <ac:chgData name="德臻 李" userId="8ebdab2f0b834609" providerId="LiveId" clId="{36EF6BBE-819B-4BB0-836D-66B0E5BFFD5F}" dt="2024-04-07T02:08:54.427" v="4925" actId="1076"/>
          <ac:spMkLst>
            <pc:docMk/>
            <pc:sldMk cId="197684296" sldId="264"/>
            <ac:spMk id="5" creationId="{99B671A4-516A-1B55-9AC7-2898121848F2}"/>
          </ac:spMkLst>
        </pc:spChg>
        <pc:spChg chg="add mod">
          <ac:chgData name="德臻 李" userId="8ebdab2f0b834609" providerId="LiveId" clId="{36EF6BBE-819B-4BB0-836D-66B0E5BFFD5F}" dt="2024-04-07T02:08:54.427" v="4925" actId="1076"/>
          <ac:spMkLst>
            <pc:docMk/>
            <pc:sldMk cId="197684296" sldId="264"/>
            <ac:spMk id="8" creationId="{B922DF90-1EEE-5DBB-5878-D5B9A9240063}"/>
          </ac:spMkLst>
        </pc:spChg>
        <pc:spChg chg="add mod">
          <ac:chgData name="德臻 李" userId="8ebdab2f0b834609" providerId="LiveId" clId="{36EF6BBE-819B-4BB0-836D-66B0E5BFFD5F}" dt="2024-04-07T11:05:18.805" v="7632" actId="1035"/>
          <ac:spMkLst>
            <pc:docMk/>
            <pc:sldMk cId="197684296" sldId="264"/>
            <ac:spMk id="9" creationId="{08D900CE-EAC7-22F7-912D-0E36BE0F8DB6}"/>
          </ac:spMkLst>
        </pc:spChg>
        <pc:spChg chg="add mod">
          <ac:chgData name="德臻 李" userId="8ebdab2f0b834609" providerId="LiveId" clId="{36EF6BBE-819B-4BB0-836D-66B0E5BFFD5F}" dt="2024-04-07T02:08:54.427" v="4925" actId="1076"/>
          <ac:spMkLst>
            <pc:docMk/>
            <pc:sldMk cId="197684296" sldId="264"/>
            <ac:spMk id="11" creationId="{C0E1E9DE-377C-4074-6DEB-625C7452AF1C}"/>
          </ac:spMkLst>
        </pc:spChg>
        <pc:picChg chg="add mod">
          <ac:chgData name="德臻 李" userId="8ebdab2f0b834609" providerId="LiveId" clId="{36EF6BBE-819B-4BB0-836D-66B0E5BFFD5F}" dt="2024-04-07T02:10:13.762" v="4933" actId="14100"/>
          <ac:picMkLst>
            <pc:docMk/>
            <pc:sldMk cId="197684296" sldId="264"/>
            <ac:picMk id="6" creationId="{5E6F664B-9DE0-E0D3-2FB4-28F154A146A0}"/>
          </ac:picMkLst>
        </pc:picChg>
        <pc:picChg chg="add del mod">
          <ac:chgData name="德臻 李" userId="8ebdab2f0b834609" providerId="LiveId" clId="{36EF6BBE-819B-4BB0-836D-66B0E5BFFD5F}" dt="2024-04-07T02:10:26.717" v="4938" actId="1076"/>
          <ac:picMkLst>
            <pc:docMk/>
            <pc:sldMk cId="197684296" sldId="264"/>
            <ac:picMk id="7" creationId="{F3ACD2BB-D41F-1AC8-AC90-515238EA7675}"/>
          </ac:picMkLst>
        </pc:picChg>
        <pc:picChg chg="add del mod">
          <ac:chgData name="德臻 李" userId="8ebdab2f0b834609" providerId="LiveId" clId="{36EF6BBE-819B-4BB0-836D-66B0E5BFFD5F}" dt="2024-04-07T02:11:14.076" v="4942" actId="1076"/>
          <ac:picMkLst>
            <pc:docMk/>
            <pc:sldMk cId="197684296" sldId="264"/>
            <ac:picMk id="10" creationId="{89A1C25A-E2A6-1144-D389-34FBFE61FBEB}"/>
          </ac:picMkLst>
        </pc:picChg>
      </pc:sldChg>
      <pc:sldChg chg="addSp modSp add mod">
        <pc:chgData name="德臻 李" userId="8ebdab2f0b834609" providerId="LiveId" clId="{36EF6BBE-819B-4BB0-836D-66B0E5BFFD5F}" dt="2024-04-07T12:57:13.047" v="7683" actId="1038"/>
        <pc:sldMkLst>
          <pc:docMk/>
          <pc:sldMk cId="2262925991" sldId="265"/>
        </pc:sldMkLst>
        <pc:spChg chg="add mod">
          <ac:chgData name="德臻 李" userId="8ebdab2f0b834609" providerId="LiveId" clId="{36EF6BBE-819B-4BB0-836D-66B0E5BFFD5F}" dt="2024-04-07T11:06:37.086" v="7662" actId="1038"/>
          <ac:spMkLst>
            <pc:docMk/>
            <pc:sldMk cId="2262925991" sldId="265"/>
            <ac:spMk id="2" creationId="{AA96F804-E8D8-F2C1-6C15-8D93D3F36DAD}"/>
          </ac:spMkLst>
        </pc:spChg>
        <pc:spChg chg="mod">
          <ac:chgData name="德臻 李" userId="8ebdab2f0b834609" providerId="LiveId" clId="{36EF6BBE-819B-4BB0-836D-66B0E5BFFD5F}" dt="2024-03-29T07:34:59.206" v="940" actId="14100"/>
          <ac:spMkLst>
            <pc:docMk/>
            <pc:sldMk cId="2262925991" sldId="265"/>
            <ac:spMk id="4" creationId="{DC98316F-15BA-76CD-ABC5-60EFF8B654B7}"/>
          </ac:spMkLst>
        </pc:spChg>
        <pc:spChg chg="add mod">
          <ac:chgData name="德臻 李" userId="8ebdab2f0b834609" providerId="LiveId" clId="{36EF6BBE-819B-4BB0-836D-66B0E5BFFD5F}" dt="2024-03-29T08:36:11.187" v="2117" actId="1076"/>
          <ac:spMkLst>
            <pc:docMk/>
            <pc:sldMk cId="2262925991" sldId="265"/>
            <ac:spMk id="5" creationId="{F695D9FB-E30A-4257-8A47-4BA7C016C8C1}"/>
          </ac:spMkLst>
        </pc:spChg>
        <pc:spChg chg="add mod">
          <ac:chgData name="德臻 李" userId="8ebdab2f0b834609" providerId="LiveId" clId="{36EF6BBE-819B-4BB0-836D-66B0E5BFFD5F}" dt="2024-04-07T02:11:54.658" v="4950" actId="1076"/>
          <ac:spMkLst>
            <pc:docMk/>
            <pc:sldMk cId="2262925991" sldId="265"/>
            <ac:spMk id="6" creationId="{204FB5D2-DE4C-DD52-55AF-DE11703DFA93}"/>
          </ac:spMkLst>
        </pc:spChg>
        <pc:spChg chg="add mod">
          <ac:chgData name="德臻 李" userId="8ebdab2f0b834609" providerId="LiveId" clId="{36EF6BBE-819B-4BB0-836D-66B0E5BFFD5F}" dt="2024-03-29T09:37:17.944" v="2691" actId="20577"/>
          <ac:spMkLst>
            <pc:docMk/>
            <pc:sldMk cId="2262925991" sldId="265"/>
            <ac:spMk id="7" creationId="{A2F907A6-2B37-6F0D-0343-35631AA810ED}"/>
          </ac:spMkLst>
        </pc:spChg>
        <pc:picChg chg="add mod">
          <ac:chgData name="德臻 李" userId="8ebdab2f0b834609" providerId="LiveId" clId="{36EF6BBE-819B-4BB0-836D-66B0E5BFFD5F}" dt="2024-04-07T02:12:00.869" v="4951" actId="207"/>
          <ac:picMkLst>
            <pc:docMk/>
            <pc:sldMk cId="2262925991" sldId="265"/>
            <ac:picMk id="3" creationId="{C082FFEB-699F-DEC8-99D7-8AB6123309FB}"/>
          </ac:picMkLst>
        </pc:picChg>
        <pc:picChg chg="add mod">
          <ac:chgData name="德臻 李" userId="8ebdab2f0b834609" providerId="LiveId" clId="{36EF6BBE-819B-4BB0-836D-66B0E5BFFD5F}" dt="2024-04-07T12:57:13.047" v="7683" actId="1038"/>
          <ac:picMkLst>
            <pc:docMk/>
            <pc:sldMk cId="2262925991" sldId="265"/>
            <ac:picMk id="8" creationId="{EBBB1E6A-5C85-F4A0-B3A3-1C05DD84C480}"/>
          </ac:picMkLst>
        </pc:picChg>
        <pc:picChg chg="add mod">
          <ac:chgData name="德臻 李" userId="8ebdab2f0b834609" providerId="LiveId" clId="{36EF6BBE-819B-4BB0-836D-66B0E5BFFD5F}" dt="2024-03-29T09:38:47.121" v="2700" actId="1076"/>
          <ac:picMkLst>
            <pc:docMk/>
            <pc:sldMk cId="2262925991" sldId="265"/>
            <ac:picMk id="9" creationId="{FF1E3F5D-5846-0A26-7A7C-9EBEEE9CB711}"/>
          </ac:picMkLst>
        </pc:picChg>
        <pc:picChg chg="add mod">
          <ac:chgData name="德臻 李" userId="8ebdab2f0b834609" providerId="LiveId" clId="{36EF6BBE-819B-4BB0-836D-66B0E5BFFD5F}" dt="2024-04-07T02:13:54.426" v="4982" actId="1076"/>
          <ac:picMkLst>
            <pc:docMk/>
            <pc:sldMk cId="2262925991" sldId="265"/>
            <ac:picMk id="11" creationId="{5CD3F42D-5B0C-9301-87BB-32C44C8F5032}"/>
          </ac:picMkLst>
        </pc:picChg>
        <pc:picChg chg="add mod">
          <ac:chgData name="德臻 李" userId="8ebdab2f0b834609" providerId="LiveId" clId="{36EF6BBE-819B-4BB0-836D-66B0E5BFFD5F}" dt="2024-04-07T02:15:25.840" v="5012" actId="1036"/>
          <ac:picMkLst>
            <pc:docMk/>
            <pc:sldMk cId="2262925991" sldId="265"/>
            <ac:picMk id="12" creationId="{948DF65C-100D-CE96-5292-33766D575958}"/>
          </ac:picMkLst>
        </pc:picChg>
        <pc:picChg chg="add mod">
          <ac:chgData name="德臻 李" userId="8ebdab2f0b834609" providerId="LiveId" clId="{36EF6BBE-819B-4BB0-836D-66B0E5BFFD5F}" dt="2024-04-07T02:15:17.505" v="4996" actId="1035"/>
          <ac:picMkLst>
            <pc:docMk/>
            <pc:sldMk cId="2262925991" sldId="265"/>
            <ac:picMk id="13" creationId="{FCF99F59-0699-8E45-0F47-76B64660EE48}"/>
          </ac:picMkLst>
        </pc:picChg>
        <pc:picChg chg="add mod">
          <ac:chgData name="德臻 李" userId="8ebdab2f0b834609" providerId="LiveId" clId="{36EF6BBE-819B-4BB0-836D-66B0E5BFFD5F}" dt="2024-04-07T12:51:02.618" v="7671" actId="1076"/>
          <ac:picMkLst>
            <pc:docMk/>
            <pc:sldMk cId="2262925991" sldId="265"/>
            <ac:picMk id="15" creationId="{43765867-0398-4DF1-1EA0-29CF1A7B54DC}"/>
          </ac:picMkLst>
        </pc:picChg>
        <pc:picChg chg="add mod">
          <ac:chgData name="德臻 李" userId="8ebdab2f0b834609" providerId="LiveId" clId="{36EF6BBE-819B-4BB0-836D-66B0E5BFFD5F}" dt="2024-04-07T02:15:25.840" v="5012" actId="1036"/>
          <ac:picMkLst>
            <pc:docMk/>
            <pc:sldMk cId="2262925991" sldId="265"/>
            <ac:picMk id="17" creationId="{3F6EB34C-2544-718A-3CC1-4AD501B64197}"/>
          </ac:picMkLst>
        </pc:picChg>
      </pc:sldChg>
      <pc:sldChg chg="addSp modSp add mod">
        <pc:chgData name="德臻 李" userId="8ebdab2f0b834609" providerId="LiveId" clId="{36EF6BBE-819B-4BB0-836D-66B0E5BFFD5F}" dt="2024-04-07T10:49:13.806" v="7613" actId="208"/>
        <pc:sldMkLst>
          <pc:docMk/>
          <pc:sldMk cId="1688859434" sldId="266"/>
        </pc:sldMkLst>
        <pc:spChg chg="add mod">
          <ac:chgData name="德臻 李" userId="8ebdab2f0b834609" providerId="LiveId" clId="{36EF6BBE-819B-4BB0-836D-66B0E5BFFD5F}" dt="2024-04-07T10:49:13.806" v="7613" actId="208"/>
          <ac:spMkLst>
            <pc:docMk/>
            <pc:sldMk cId="1688859434" sldId="266"/>
            <ac:spMk id="2" creationId="{BFCFAFEF-E207-CE18-A598-426EC166E2CC}"/>
          </ac:spMkLst>
        </pc:spChg>
        <pc:spChg chg="add mod">
          <ac:chgData name="德臻 李" userId="8ebdab2f0b834609" providerId="LiveId" clId="{36EF6BBE-819B-4BB0-836D-66B0E5BFFD5F}" dt="2024-04-07T03:10:18.220" v="5719" actId="1076"/>
          <ac:spMkLst>
            <pc:docMk/>
            <pc:sldMk cId="1688859434" sldId="266"/>
            <ac:spMk id="2" creationId="{E4ACB277-5EDC-AABF-EE64-FC55EE1AF847}"/>
          </ac:spMkLst>
        </pc:spChg>
        <pc:spChg chg="mod">
          <ac:chgData name="德臻 李" userId="8ebdab2f0b834609" providerId="LiveId" clId="{36EF6BBE-819B-4BB0-836D-66B0E5BFFD5F}" dt="2024-04-07T02:16:28.188" v="5027" actId="14100"/>
          <ac:spMkLst>
            <pc:docMk/>
            <pc:sldMk cId="1688859434" sldId="266"/>
            <ac:spMk id="4" creationId="{DC98316F-15BA-76CD-ABC5-60EFF8B654B7}"/>
          </ac:spMkLst>
        </pc:spChg>
        <pc:spChg chg="add mod">
          <ac:chgData name="德臻 李" userId="8ebdab2f0b834609" providerId="LiveId" clId="{36EF6BBE-819B-4BB0-836D-66B0E5BFFD5F}" dt="2024-04-07T03:18:25.738" v="6042" actId="6549"/>
          <ac:spMkLst>
            <pc:docMk/>
            <pc:sldMk cId="1688859434" sldId="266"/>
            <ac:spMk id="5" creationId="{36F47086-7C40-66FB-CD31-6C2D82F8564B}"/>
          </ac:spMkLst>
        </pc:spChg>
        <pc:spChg chg="add mod">
          <ac:chgData name="德臻 李" userId="8ebdab2f0b834609" providerId="LiveId" clId="{36EF6BBE-819B-4BB0-836D-66B0E5BFFD5F}" dt="2024-04-07T03:15:20.707" v="5962" actId="20577"/>
          <ac:spMkLst>
            <pc:docMk/>
            <pc:sldMk cId="1688859434" sldId="266"/>
            <ac:spMk id="6" creationId="{7763A49E-DED2-2F1A-F6FE-522173C476E8}"/>
          </ac:spMkLst>
        </pc:spChg>
        <pc:picChg chg="add mod">
          <ac:chgData name="德臻 李" userId="8ebdab2f0b834609" providerId="LiveId" clId="{36EF6BBE-819B-4BB0-836D-66B0E5BFFD5F}" dt="2024-04-07T02:17:51.625" v="5029" actId="1076"/>
          <ac:picMkLst>
            <pc:docMk/>
            <pc:sldMk cId="1688859434" sldId="266"/>
            <ac:picMk id="3" creationId="{182927C8-A866-27CB-416D-63D9BAAB7893}"/>
          </ac:picMkLst>
        </pc:picChg>
        <pc:picChg chg="add mod">
          <ac:chgData name="德臻 李" userId="8ebdab2f0b834609" providerId="LiveId" clId="{36EF6BBE-819B-4BB0-836D-66B0E5BFFD5F}" dt="2024-04-07T03:12:37.579" v="5930" actId="1076"/>
          <ac:picMkLst>
            <pc:docMk/>
            <pc:sldMk cId="1688859434" sldId="266"/>
            <ac:picMk id="8" creationId="{BEB114CF-12F8-D19C-48A4-0C86B242F84E}"/>
          </ac:picMkLst>
        </pc:picChg>
        <pc:picChg chg="add mod">
          <ac:chgData name="德臻 李" userId="8ebdab2f0b834609" providerId="LiveId" clId="{36EF6BBE-819B-4BB0-836D-66B0E5BFFD5F}" dt="2024-04-07T03:15:19.463" v="5961" actId="1076"/>
          <ac:picMkLst>
            <pc:docMk/>
            <pc:sldMk cId="1688859434" sldId="266"/>
            <ac:picMk id="10" creationId="{7AEA6B2F-F529-D1EC-8206-1FFB790434B5}"/>
          </ac:picMkLst>
        </pc:picChg>
        <pc:picChg chg="add mod">
          <ac:chgData name="德臻 李" userId="8ebdab2f0b834609" providerId="LiveId" clId="{36EF6BBE-819B-4BB0-836D-66B0E5BFFD5F}" dt="2024-04-07T03:15:37.747" v="5964" actId="1076"/>
          <ac:picMkLst>
            <pc:docMk/>
            <pc:sldMk cId="1688859434" sldId="266"/>
            <ac:picMk id="12" creationId="{AB48ADE9-7630-BB75-A7D5-A02CBF192616}"/>
          </ac:picMkLst>
        </pc:picChg>
      </pc:sldChg>
      <pc:sldChg chg="addSp delSp modSp add mod">
        <pc:chgData name="德臻 李" userId="8ebdab2f0b834609" providerId="LiveId" clId="{36EF6BBE-819B-4BB0-836D-66B0E5BFFD5F}" dt="2024-04-07T05:00:25.765" v="6853" actId="478"/>
        <pc:sldMkLst>
          <pc:docMk/>
          <pc:sldMk cId="342706299" sldId="267"/>
        </pc:sldMkLst>
        <pc:spChg chg="add mod">
          <ac:chgData name="德臻 李" userId="8ebdab2f0b834609" providerId="LiveId" clId="{36EF6BBE-819B-4BB0-836D-66B0E5BFFD5F}" dt="2024-04-07T04:58:26.495" v="6830" actId="20577"/>
          <ac:spMkLst>
            <pc:docMk/>
            <pc:sldMk cId="342706299" sldId="267"/>
            <ac:spMk id="2" creationId="{5B386D3F-A5C8-F1ED-E457-C1C36EE8303D}"/>
          </ac:spMkLst>
        </pc:spChg>
        <pc:spChg chg="mod">
          <ac:chgData name="德臻 李" userId="8ebdab2f0b834609" providerId="LiveId" clId="{36EF6BBE-819B-4BB0-836D-66B0E5BFFD5F}" dt="2024-03-29T07:36:04.348" v="1023" actId="20577"/>
          <ac:spMkLst>
            <pc:docMk/>
            <pc:sldMk cId="342706299" sldId="267"/>
            <ac:spMk id="4" creationId="{DC98316F-15BA-76CD-ABC5-60EFF8B654B7}"/>
          </ac:spMkLst>
        </pc:spChg>
        <pc:spChg chg="add mod">
          <ac:chgData name="德臻 李" userId="8ebdab2f0b834609" providerId="LiveId" clId="{36EF6BBE-819B-4BB0-836D-66B0E5BFFD5F}" dt="2024-04-07T05:00:03.726" v="6844" actId="14100"/>
          <ac:spMkLst>
            <pc:docMk/>
            <pc:sldMk cId="342706299" sldId="267"/>
            <ac:spMk id="10" creationId="{334E3004-7470-D182-7401-3E75D47253C7}"/>
          </ac:spMkLst>
        </pc:spChg>
        <pc:spChg chg="add mod">
          <ac:chgData name="德臻 李" userId="8ebdab2f0b834609" providerId="LiveId" clId="{36EF6BBE-819B-4BB0-836D-66B0E5BFFD5F}" dt="2024-04-07T05:00:19.435" v="6850" actId="1076"/>
          <ac:spMkLst>
            <pc:docMk/>
            <pc:sldMk cId="342706299" sldId="267"/>
            <ac:spMk id="11" creationId="{AF5F6374-A590-8326-2A1E-BE284E660343}"/>
          </ac:spMkLst>
        </pc:spChg>
        <pc:spChg chg="add del mod">
          <ac:chgData name="德臻 李" userId="8ebdab2f0b834609" providerId="LiveId" clId="{36EF6BBE-819B-4BB0-836D-66B0E5BFFD5F}" dt="2024-04-07T05:00:25.765" v="6853" actId="478"/>
          <ac:spMkLst>
            <pc:docMk/>
            <pc:sldMk cId="342706299" sldId="267"/>
            <ac:spMk id="12" creationId="{D039788F-B2BC-BD51-8919-C282146AC6FF}"/>
          </ac:spMkLst>
        </pc:spChg>
        <pc:picChg chg="add del mod">
          <ac:chgData name="德臻 李" userId="8ebdab2f0b834609" providerId="LiveId" clId="{36EF6BBE-819B-4BB0-836D-66B0E5BFFD5F}" dt="2024-04-07T04:59:17.356" v="6833" actId="478"/>
          <ac:picMkLst>
            <pc:docMk/>
            <pc:sldMk cId="342706299" sldId="267"/>
            <ac:picMk id="5" creationId="{0B343DA4-C9E7-40DA-2331-5FC5C6D29B4C}"/>
          </ac:picMkLst>
        </pc:picChg>
        <pc:picChg chg="add mod">
          <ac:chgData name="德臻 李" userId="8ebdab2f0b834609" providerId="LiveId" clId="{36EF6BBE-819B-4BB0-836D-66B0E5BFFD5F}" dt="2024-04-07T04:58:56.795" v="6832" actId="1076"/>
          <ac:picMkLst>
            <pc:docMk/>
            <pc:sldMk cId="342706299" sldId="267"/>
            <ac:picMk id="7" creationId="{0A1B3E22-E994-60FA-1300-FE6A47DEC917}"/>
          </ac:picMkLst>
        </pc:picChg>
        <pc:picChg chg="add mod">
          <ac:chgData name="德臻 李" userId="8ebdab2f0b834609" providerId="LiveId" clId="{36EF6BBE-819B-4BB0-836D-66B0E5BFFD5F}" dt="2024-04-07T05:00:16.217" v="6849" actId="1076"/>
          <ac:picMkLst>
            <pc:docMk/>
            <pc:sldMk cId="342706299" sldId="267"/>
            <ac:picMk id="9" creationId="{DF43992B-1A64-DA73-5F80-796954651B23}"/>
          </ac:picMkLst>
        </pc:picChg>
      </pc:sldChg>
      <pc:sldChg chg="addSp delSp modSp add mod">
        <pc:chgData name="德臻 李" userId="8ebdab2f0b834609" providerId="LiveId" clId="{36EF6BBE-819B-4BB0-836D-66B0E5BFFD5F}" dt="2024-04-07T05:02:53.856" v="6858"/>
        <pc:sldMkLst>
          <pc:docMk/>
          <pc:sldMk cId="3701502" sldId="268"/>
        </pc:sldMkLst>
        <pc:spChg chg="add mod">
          <ac:chgData name="德臻 李" userId="8ebdab2f0b834609" providerId="LiveId" clId="{36EF6BBE-819B-4BB0-836D-66B0E5BFFD5F}" dt="2024-04-07T05:02:53.856" v="6858"/>
          <ac:spMkLst>
            <pc:docMk/>
            <pc:sldMk cId="3701502" sldId="268"/>
            <ac:spMk id="2" creationId="{317DD77D-73C9-2D09-6475-4B97A6BB7C63}"/>
          </ac:spMkLst>
        </pc:spChg>
        <pc:spChg chg="mod">
          <ac:chgData name="德臻 李" userId="8ebdab2f0b834609" providerId="LiveId" clId="{36EF6BBE-819B-4BB0-836D-66B0E5BFFD5F}" dt="2024-03-29T07:36:36.158" v="1058" actId="20577"/>
          <ac:spMkLst>
            <pc:docMk/>
            <pc:sldMk cId="3701502" sldId="268"/>
            <ac:spMk id="4" creationId="{DC98316F-15BA-76CD-ABC5-60EFF8B654B7}"/>
          </ac:spMkLst>
        </pc:spChg>
        <pc:picChg chg="add del mod">
          <ac:chgData name="德臻 李" userId="8ebdab2f0b834609" providerId="LiveId" clId="{36EF6BBE-819B-4BB0-836D-66B0E5BFFD5F}" dt="2024-04-06T10:12:07.285" v="4332" actId="21"/>
          <ac:picMkLst>
            <pc:docMk/>
            <pc:sldMk cId="3701502" sldId="268"/>
            <ac:picMk id="5" creationId="{60A35924-733F-B2F6-C7AF-47280854EDC2}"/>
          </ac:picMkLst>
        </pc:picChg>
        <pc:picChg chg="add del mod">
          <ac:chgData name="德臻 李" userId="8ebdab2f0b834609" providerId="LiveId" clId="{36EF6BBE-819B-4BB0-836D-66B0E5BFFD5F}" dt="2024-04-06T10:12:07.285" v="4332" actId="21"/>
          <ac:picMkLst>
            <pc:docMk/>
            <pc:sldMk cId="3701502" sldId="268"/>
            <ac:picMk id="7" creationId="{AEC2485C-3731-BB60-B161-1778A206E905}"/>
          </ac:picMkLst>
        </pc:picChg>
        <pc:picChg chg="add del mod">
          <ac:chgData name="德臻 李" userId="8ebdab2f0b834609" providerId="LiveId" clId="{36EF6BBE-819B-4BB0-836D-66B0E5BFFD5F}" dt="2024-04-06T10:12:07.285" v="4332" actId="21"/>
          <ac:picMkLst>
            <pc:docMk/>
            <pc:sldMk cId="3701502" sldId="268"/>
            <ac:picMk id="9" creationId="{D2FCE14D-136C-1C2B-69C8-302014E2F057}"/>
          </ac:picMkLst>
        </pc:picChg>
      </pc:sldChg>
      <pc:sldChg chg="addSp delSp modSp new mod ord">
        <pc:chgData name="德臻 李" userId="8ebdab2f0b834609" providerId="LiveId" clId="{36EF6BBE-819B-4BB0-836D-66B0E5BFFD5F}" dt="2024-04-07T12:57:42.140" v="7685" actId="14100"/>
        <pc:sldMkLst>
          <pc:docMk/>
          <pc:sldMk cId="1103047419" sldId="269"/>
        </pc:sldMkLst>
        <pc:spChg chg="del">
          <ac:chgData name="德臻 李" userId="8ebdab2f0b834609" providerId="LiveId" clId="{36EF6BBE-819B-4BB0-836D-66B0E5BFFD5F}" dt="2024-04-06T10:10:46.569" v="4307" actId="478"/>
          <ac:spMkLst>
            <pc:docMk/>
            <pc:sldMk cId="1103047419" sldId="269"/>
            <ac:spMk id="2" creationId="{03D96066-3A72-AE8F-E0F8-AEEF846C89FB}"/>
          </ac:spMkLst>
        </pc:spChg>
        <pc:spChg chg="add mod">
          <ac:chgData name="德臻 李" userId="8ebdab2f0b834609" providerId="LiveId" clId="{36EF6BBE-819B-4BB0-836D-66B0E5BFFD5F}" dt="2024-04-07T12:57:42.140" v="7685" actId="14100"/>
          <ac:spMkLst>
            <pc:docMk/>
            <pc:sldMk cId="1103047419" sldId="269"/>
            <ac:spMk id="3" creationId="{0930A7FA-2BA1-8451-199F-8AF0BA581CA5}"/>
          </ac:spMkLst>
        </pc:spChg>
        <pc:spChg chg="del">
          <ac:chgData name="德臻 李" userId="8ebdab2f0b834609" providerId="LiveId" clId="{36EF6BBE-819B-4BB0-836D-66B0E5BFFD5F}" dt="2024-04-06T10:10:46.569" v="4307" actId="478"/>
          <ac:spMkLst>
            <pc:docMk/>
            <pc:sldMk cId="1103047419" sldId="269"/>
            <ac:spMk id="3" creationId="{429585C5-47C2-A243-EFC5-22D3C7AB0851}"/>
          </ac:spMkLst>
        </pc:spChg>
        <pc:spChg chg="add del mod">
          <ac:chgData name="德臻 李" userId="8ebdab2f0b834609" providerId="LiveId" clId="{36EF6BBE-819B-4BB0-836D-66B0E5BFFD5F}" dt="2024-04-06T10:10:46.569" v="4307" actId="478"/>
          <ac:spMkLst>
            <pc:docMk/>
            <pc:sldMk cId="1103047419" sldId="269"/>
            <ac:spMk id="4" creationId="{58818DEB-F00F-F13B-49F1-BE156AE4B702}"/>
          </ac:spMkLst>
        </pc:spChg>
        <pc:spChg chg="add del mod">
          <ac:chgData name="德臻 李" userId="8ebdab2f0b834609" providerId="LiveId" clId="{36EF6BBE-819B-4BB0-836D-66B0E5BFFD5F}" dt="2024-04-06T10:10:46.569" v="4307" actId="478"/>
          <ac:spMkLst>
            <pc:docMk/>
            <pc:sldMk cId="1103047419" sldId="269"/>
            <ac:spMk id="5" creationId="{B310B31E-067B-9EFB-247E-12580A52F996}"/>
          </ac:spMkLst>
        </pc:spChg>
        <pc:spChg chg="add mod">
          <ac:chgData name="德臻 李" userId="8ebdab2f0b834609" providerId="LiveId" clId="{36EF6BBE-819B-4BB0-836D-66B0E5BFFD5F}" dt="2024-04-06T10:13:49.701" v="4349" actId="14100"/>
          <ac:spMkLst>
            <pc:docMk/>
            <pc:sldMk cId="1103047419" sldId="269"/>
            <ac:spMk id="8" creationId="{57216605-F92F-FE65-8E83-AB5C59153093}"/>
          </ac:spMkLst>
        </pc:spChg>
        <pc:spChg chg="add del mod">
          <ac:chgData name="德臻 李" userId="8ebdab2f0b834609" providerId="LiveId" clId="{36EF6BBE-819B-4BB0-836D-66B0E5BFFD5F}" dt="2024-04-06T10:12:13.601" v="4333" actId="478"/>
          <ac:spMkLst>
            <pc:docMk/>
            <pc:sldMk cId="1103047419" sldId="269"/>
            <ac:spMk id="9" creationId="{8069454E-B450-EAF0-CE02-7F9AF75FF88B}"/>
          </ac:spMkLst>
        </pc:spChg>
        <pc:picChg chg="add del mod">
          <ac:chgData name="德臻 李" userId="8ebdab2f0b834609" providerId="LiveId" clId="{36EF6BBE-819B-4BB0-836D-66B0E5BFFD5F}" dt="2024-04-06T10:10:46.569" v="4307" actId="478"/>
          <ac:picMkLst>
            <pc:docMk/>
            <pc:sldMk cId="1103047419" sldId="269"/>
            <ac:picMk id="6" creationId="{438D3458-75A9-0ACF-BEF9-D475C807EB48}"/>
          </ac:picMkLst>
        </pc:picChg>
        <pc:picChg chg="add del mod">
          <ac:chgData name="德臻 李" userId="8ebdab2f0b834609" providerId="LiveId" clId="{36EF6BBE-819B-4BB0-836D-66B0E5BFFD5F}" dt="2024-04-06T10:10:46.569" v="4307" actId="478"/>
          <ac:picMkLst>
            <pc:docMk/>
            <pc:sldMk cId="1103047419" sldId="269"/>
            <ac:picMk id="7" creationId="{ADC93BBE-7870-35BF-FC62-6BA7C164D3D6}"/>
          </ac:picMkLst>
        </pc:picChg>
        <pc:picChg chg="add del mod">
          <ac:chgData name="德臻 李" userId="8ebdab2f0b834609" providerId="LiveId" clId="{36EF6BBE-819B-4BB0-836D-66B0E5BFFD5F}" dt="2024-04-06T10:12:13.601" v="4333" actId="478"/>
          <ac:picMkLst>
            <pc:docMk/>
            <pc:sldMk cId="1103047419" sldId="269"/>
            <ac:picMk id="10" creationId="{7A4A0DF3-F840-8AF6-4BFF-F56583D6282E}"/>
          </ac:picMkLst>
        </pc:picChg>
        <pc:picChg chg="add del mod">
          <ac:chgData name="德臻 李" userId="8ebdab2f0b834609" providerId="LiveId" clId="{36EF6BBE-819B-4BB0-836D-66B0E5BFFD5F}" dt="2024-04-06T10:12:13.601" v="4333" actId="478"/>
          <ac:picMkLst>
            <pc:docMk/>
            <pc:sldMk cId="1103047419" sldId="269"/>
            <ac:picMk id="11" creationId="{59889886-3C76-31C1-D914-0FF5485E09C8}"/>
          </ac:picMkLst>
        </pc:picChg>
        <pc:picChg chg="add del mod">
          <ac:chgData name="德臻 李" userId="8ebdab2f0b834609" providerId="LiveId" clId="{36EF6BBE-819B-4BB0-836D-66B0E5BFFD5F}" dt="2024-04-06T10:12:21.506" v="4335" actId="478"/>
          <ac:picMkLst>
            <pc:docMk/>
            <pc:sldMk cId="1103047419" sldId="269"/>
            <ac:picMk id="12" creationId="{60A35924-733F-B2F6-C7AF-47280854EDC2}"/>
          </ac:picMkLst>
        </pc:picChg>
        <pc:picChg chg="add del mod">
          <ac:chgData name="德臻 李" userId="8ebdab2f0b834609" providerId="LiveId" clId="{36EF6BBE-819B-4BB0-836D-66B0E5BFFD5F}" dt="2024-04-06T10:12:21.506" v="4335" actId="478"/>
          <ac:picMkLst>
            <pc:docMk/>
            <pc:sldMk cId="1103047419" sldId="269"/>
            <ac:picMk id="13" creationId="{AEC2485C-3731-BB60-B161-1778A206E905}"/>
          </ac:picMkLst>
        </pc:picChg>
        <pc:picChg chg="add del mod">
          <ac:chgData name="德臻 李" userId="8ebdab2f0b834609" providerId="LiveId" clId="{36EF6BBE-819B-4BB0-836D-66B0E5BFFD5F}" dt="2024-04-06T10:12:21.506" v="4335" actId="478"/>
          <ac:picMkLst>
            <pc:docMk/>
            <pc:sldMk cId="1103047419" sldId="269"/>
            <ac:picMk id="14" creationId="{D2FCE14D-136C-1C2B-69C8-302014E2F057}"/>
          </ac:picMkLst>
        </pc:picChg>
        <pc:picChg chg="add mod">
          <ac:chgData name="德臻 李" userId="8ebdab2f0b834609" providerId="LiveId" clId="{36EF6BBE-819B-4BB0-836D-66B0E5BFFD5F}" dt="2024-04-06T10:13:32.585" v="4347" actId="1076"/>
          <ac:picMkLst>
            <pc:docMk/>
            <pc:sldMk cId="1103047419" sldId="269"/>
            <ac:picMk id="16" creationId="{3B40445E-9A9A-26A7-BDDF-7DF7D307016D}"/>
          </ac:picMkLst>
        </pc:picChg>
        <pc:picChg chg="add mod">
          <ac:chgData name="德臻 李" userId="8ebdab2f0b834609" providerId="LiveId" clId="{36EF6BBE-819B-4BB0-836D-66B0E5BFFD5F}" dt="2024-04-06T10:13:26.356" v="4346" actId="1076"/>
          <ac:picMkLst>
            <pc:docMk/>
            <pc:sldMk cId="1103047419" sldId="269"/>
            <ac:picMk id="18" creationId="{DB42B757-0FD3-6336-CCE8-C45F342A969B}"/>
          </ac:picMkLst>
        </pc:picChg>
        <pc:picChg chg="add mod">
          <ac:chgData name="德臻 李" userId="8ebdab2f0b834609" providerId="LiveId" clId="{36EF6BBE-819B-4BB0-836D-66B0E5BFFD5F}" dt="2024-04-07T12:46:29.146" v="7670" actId="1037"/>
          <ac:picMkLst>
            <pc:docMk/>
            <pc:sldMk cId="1103047419" sldId="269"/>
            <ac:picMk id="20" creationId="{F6EE835C-E03D-781D-3C4B-587583FC41B1}"/>
          </ac:picMkLst>
        </pc:picChg>
      </pc:sldChg>
      <pc:sldChg chg="addSp delSp modSp new mod">
        <pc:chgData name="德臻 李" userId="8ebdab2f0b834609" providerId="LiveId" clId="{36EF6BBE-819B-4BB0-836D-66B0E5BFFD5F}" dt="2024-04-07T05:49:44.459" v="7168" actId="1076"/>
        <pc:sldMkLst>
          <pc:docMk/>
          <pc:sldMk cId="1128704365" sldId="270"/>
        </pc:sldMkLst>
        <pc:spChg chg="del">
          <ac:chgData name="德臻 李" userId="8ebdab2f0b834609" providerId="LiveId" clId="{36EF6BBE-819B-4BB0-836D-66B0E5BFFD5F}" dt="2024-04-06T10:14:27.521" v="4352" actId="478"/>
          <ac:spMkLst>
            <pc:docMk/>
            <pc:sldMk cId="1128704365" sldId="270"/>
            <ac:spMk id="2" creationId="{759B6BC9-47DD-B606-FFCA-62F6CD626395}"/>
          </ac:spMkLst>
        </pc:spChg>
        <pc:spChg chg="del">
          <ac:chgData name="德臻 李" userId="8ebdab2f0b834609" providerId="LiveId" clId="{36EF6BBE-819B-4BB0-836D-66B0E5BFFD5F}" dt="2024-04-06T10:14:27.521" v="4352" actId="478"/>
          <ac:spMkLst>
            <pc:docMk/>
            <pc:sldMk cId="1128704365" sldId="270"/>
            <ac:spMk id="3" creationId="{AE4A6B44-2A3F-1147-1B10-6DCDA3415E75}"/>
          </ac:spMkLst>
        </pc:spChg>
        <pc:spChg chg="add del mod">
          <ac:chgData name="德臻 李" userId="8ebdab2f0b834609" providerId="LiveId" clId="{36EF6BBE-819B-4BB0-836D-66B0E5BFFD5F}" dt="2024-04-06T10:14:27.521" v="4352" actId="478"/>
          <ac:spMkLst>
            <pc:docMk/>
            <pc:sldMk cId="1128704365" sldId="270"/>
            <ac:spMk id="4" creationId="{5C88A2C9-5DCD-CFA5-9079-858F15A672AA}"/>
          </ac:spMkLst>
        </pc:spChg>
        <pc:spChg chg="add del mod">
          <ac:chgData name="德臻 李" userId="8ebdab2f0b834609" providerId="LiveId" clId="{36EF6BBE-819B-4BB0-836D-66B0E5BFFD5F}" dt="2024-04-06T10:14:27.521" v="4352" actId="478"/>
          <ac:spMkLst>
            <pc:docMk/>
            <pc:sldMk cId="1128704365" sldId="270"/>
            <ac:spMk id="5" creationId="{56D07885-24C9-94DA-336E-D85B6A080BFC}"/>
          </ac:spMkLst>
        </pc:spChg>
        <pc:spChg chg="add mod">
          <ac:chgData name="德臻 李" userId="8ebdab2f0b834609" providerId="LiveId" clId="{36EF6BBE-819B-4BB0-836D-66B0E5BFFD5F}" dt="2024-04-06T12:50:56.393" v="4425" actId="14100"/>
          <ac:spMkLst>
            <pc:docMk/>
            <pc:sldMk cId="1128704365" sldId="270"/>
            <ac:spMk id="8" creationId="{172EF8B3-544B-6961-0BAE-6FE4AA5EE45B}"/>
          </ac:spMkLst>
        </pc:spChg>
        <pc:spChg chg="add mod">
          <ac:chgData name="德臻 李" userId="8ebdab2f0b834609" providerId="LiveId" clId="{36EF6BBE-819B-4BB0-836D-66B0E5BFFD5F}" dt="2024-04-07T05:49:18.221" v="7163" actId="14100"/>
          <ac:spMkLst>
            <pc:docMk/>
            <pc:sldMk cId="1128704365" sldId="270"/>
            <ac:spMk id="9" creationId="{44793777-C4C7-9A1C-DA7F-4003DEF500C2}"/>
          </ac:spMkLst>
        </pc:spChg>
        <pc:picChg chg="add del mod">
          <ac:chgData name="德臻 李" userId="8ebdab2f0b834609" providerId="LiveId" clId="{36EF6BBE-819B-4BB0-836D-66B0E5BFFD5F}" dt="2024-04-06T10:14:27.521" v="4352" actId="478"/>
          <ac:picMkLst>
            <pc:docMk/>
            <pc:sldMk cId="1128704365" sldId="270"/>
            <ac:picMk id="6" creationId="{B3F3410B-122B-356B-0925-5FDF12FAB81E}"/>
          </ac:picMkLst>
        </pc:picChg>
        <pc:picChg chg="add del mod">
          <ac:chgData name="德臻 李" userId="8ebdab2f0b834609" providerId="LiveId" clId="{36EF6BBE-819B-4BB0-836D-66B0E5BFFD5F}" dt="2024-04-06T10:14:27.521" v="4352" actId="478"/>
          <ac:picMkLst>
            <pc:docMk/>
            <pc:sldMk cId="1128704365" sldId="270"/>
            <ac:picMk id="7" creationId="{2F5E69BC-C077-D0A4-D406-15BE212F7905}"/>
          </ac:picMkLst>
        </pc:picChg>
        <pc:picChg chg="add del mod">
          <ac:chgData name="德臻 李" userId="8ebdab2f0b834609" providerId="LiveId" clId="{36EF6BBE-819B-4BB0-836D-66B0E5BFFD5F}" dt="2024-04-06T12:49:26.550" v="4416" actId="478"/>
          <ac:picMkLst>
            <pc:docMk/>
            <pc:sldMk cId="1128704365" sldId="270"/>
            <ac:picMk id="10" creationId="{4A638E7B-57EB-11FF-EE3B-C92C162FBA30}"/>
          </ac:picMkLst>
        </pc:picChg>
        <pc:picChg chg="add del mod">
          <ac:chgData name="德臻 李" userId="8ebdab2f0b834609" providerId="LiveId" clId="{36EF6BBE-819B-4BB0-836D-66B0E5BFFD5F}" dt="2024-04-06T12:49:52.441" v="4418" actId="478"/>
          <ac:picMkLst>
            <pc:docMk/>
            <pc:sldMk cId="1128704365" sldId="270"/>
            <ac:picMk id="11" creationId="{671EFF36-74B4-C8F4-6FFF-FE71027CC07F}"/>
          </ac:picMkLst>
        </pc:picChg>
        <pc:picChg chg="add mod">
          <ac:chgData name="德臻 李" userId="8ebdab2f0b834609" providerId="LiveId" clId="{36EF6BBE-819B-4BB0-836D-66B0E5BFFD5F}" dt="2024-04-07T05:49:41.992" v="7167" actId="1076"/>
          <ac:picMkLst>
            <pc:docMk/>
            <pc:sldMk cId="1128704365" sldId="270"/>
            <ac:picMk id="13" creationId="{6B1AE3E2-256A-1B45-5EE5-12EC53533411}"/>
          </ac:picMkLst>
        </pc:picChg>
        <pc:picChg chg="add mod">
          <ac:chgData name="德臻 李" userId="8ebdab2f0b834609" providerId="LiveId" clId="{36EF6BBE-819B-4BB0-836D-66B0E5BFFD5F}" dt="2024-04-07T05:49:44.459" v="7168" actId="1076"/>
          <ac:picMkLst>
            <pc:docMk/>
            <pc:sldMk cId="1128704365" sldId="270"/>
            <ac:picMk id="15" creationId="{7C320730-BD31-1489-A7A0-E52B9C98B39A}"/>
          </ac:picMkLst>
        </pc:picChg>
      </pc:sldChg>
      <pc:sldChg chg="addSp delSp modSp add mod">
        <pc:chgData name="德臻 李" userId="8ebdab2f0b834609" providerId="LiveId" clId="{36EF6BBE-819B-4BB0-836D-66B0E5BFFD5F}" dt="2024-04-07T05:53:49.744" v="7243" actId="478"/>
        <pc:sldMkLst>
          <pc:docMk/>
          <pc:sldMk cId="3070518702" sldId="271"/>
        </pc:sldMkLst>
        <pc:spChg chg="mod">
          <ac:chgData name="德臻 李" userId="8ebdab2f0b834609" providerId="LiveId" clId="{36EF6BBE-819B-4BB0-836D-66B0E5BFFD5F}" dt="2024-04-06T12:51:05.387" v="4442" actId="20577"/>
          <ac:spMkLst>
            <pc:docMk/>
            <pc:sldMk cId="3070518702" sldId="271"/>
            <ac:spMk id="8" creationId="{172EF8B3-544B-6961-0BAE-6FE4AA5EE45B}"/>
          </ac:spMkLst>
        </pc:spChg>
        <pc:spChg chg="mod">
          <ac:chgData name="德臻 李" userId="8ebdab2f0b834609" providerId="LiveId" clId="{36EF6BBE-819B-4BB0-836D-66B0E5BFFD5F}" dt="2024-04-07T05:52:47.445" v="7238" actId="14100"/>
          <ac:spMkLst>
            <pc:docMk/>
            <pc:sldMk cId="3070518702" sldId="271"/>
            <ac:spMk id="9" creationId="{44793777-C4C7-9A1C-DA7F-4003DEF500C2}"/>
          </ac:spMkLst>
        </pc:spChg>
        <pc:picChg chg="add del mod">
          <ac:chgData name="德臻 李" userId="8ebdab2f0b834609" providerId="LiveId" clId="{36EF6BBE-819B-4BB0-836D-66B0E5BFFD5F}" dt="2024-04-07T05:53:49.744" v="7243" actId="478"/>
          <ac:picMkLst>
            <pc:docMk/>
            <pc:sldMk cId="3070518702" sldId="271"/>
            <ac:picMk id="3" creationId="{4D5D17E7-4C30-F448-E8B5-BD3A25B59545}"/>
          </ac:picMkLst>
        </pc:picChg>
        <pc:picChg chg="add mod">
          <ac:chgData name="德臻 李" userId="8ebdab2f0b834609" providerId="LiveId" clId="{36EF6BBE-819B-4BB0-836D-66B0E5BFFD5F}" dt="2024-04-07T05:53:35.785" v="7242" actId="1076"/>
          <ac:picMkLst>
            <pc:docMk/>
            <pc:sldMk cId="3070518702" sldId="271"/>
            <ac:picMk id="4" creationId="{88043138-2C28-502B-014F-B2B1B4F4D33C}"/>
          </ac:picMkLst>
        </pc:picChg>
        <pc:picChg chg="del">
          <ac:chgData name="德臻 李" userId="8ebdab2f0b834609" providerId="LiveId" clId="{36EF6BBE-819B-4BB0-836D-66B0E5BFFD5F}" dt="2024-04-06T12:51:31.736" v="4445" actId="478"/>
          <ac:picMkLst>
            <pc:docMk/>
            <pc:sldMk cId="3070518702" sldId="271"/>
            <ac:picMk id="13" creationId="{6B1AE3E2-256A-1B45-5EE5-12EC53533411}"/>
          </ac:picMkLst>
        </pc:picChg>
        <pc:picChg chg="del">
          <ac:chgData name="德臻 李" userId="8ebdab2f0b834609" providerId="LiveId" clId="{36EF6BBE-819B-4BB0-836D-66B0E5BFFD5F}" dt="2024-04-06T12:51:31.736" v="4445" actId="478"/>
          <ac:picMkLst>
            <pc:docMk/>
            <pc:sldMk cId="3070518702" sldId="271"/>
            <ac:picMk id="15" creationId="{7C320730-BD31-1489-A7A0-E52B9C98B39A}"/>
          </ac:picMkLst>
        </pc:picChg>
      </pc:sldChg>
      <pc:sldChg chg="addSp delSp modSp add mod">
        <pc:chgData name="德臻 李" userId="8ebdab2f0b834609" providerId="LiveId" clId="{36EF6BBE-819B-4BB0-836D-66B0E5BFFD5F}" dt="2024-04-07T05:55:28.758" v="7356" actId="1076"/>
        <pc:sldMkLst>
          <pc:docMk/>
          <pc:sldMk cId="1857748932" sldId="272"/>
        </pc:sldMkLst>
        <pc:spChg chg="mod">
          <ac:chgData name="德臻 李" userId="8ebdab2f0b834609" providerId="LiveId" clId="{36EF6BBE-819B-4BB0-836D-66B0E5BFFD5F}" dt="2024-04-06T12:52:01.469" v="4464" actId="20577"/>
          <ac:spMkLst>
            <pc:docMk/>
            <pc:sldMk cId="1857748932" sldId="272"/>
            <ac:spMk id="8" creationId="{172EF8B3-544B-6961-0BAE-6FE4AA5EE45B}"/>
          </ac:spMkLst>
        </pc:spChg>
        <pc:spChg chg="mod">
          <ac:chgData name="德臻 李" userId="8ebdab2f0b834609" providerId="LiveId" clId="{36EF6BBE-819B-4BB0-836D-66B0E5BFFD5F}" dt="2024-04-07T05:54:55.730" v="7354" actId="20577"/>
          <ac:spMkLst>
            <pc:docMk/>
            <pc:sldMk cId="1857748932" sldId="272"/>
            <ac:spMk id="9" creationId="{44793777-C4C7-9A1C-DA7F-4003DEF500C2}"/>
          </ac:spMkLst>
        </pc:spChg>
        <pc:picChg chg="del">
          <ac:chgData name="德臻 李" userId="8ebdab2f0b834609" providerId="LiveId" clId="{36EF6BBE-819B-4BB0-836D-66B0E5BFFD5F}" dt="2024-04-06T12:52:38.766" v="4465" actId="478"/>
          <ac:picMkLst>
            <pc:docMk/>
            <pc:sldMk cId="1857748932" sldId="272"/>
            <ac:picMk id="3" creationId="{4D5D17E7-4C30-F448-E8B5-BD3A25B59545}"/>
          </ac:picMkLst>
        </pc:picChg>
        <pc:picChg chg="add mod">
          <ac:chgData name="德臻 李" userId="8ebdab2f0b834609" providerId="LiveId" clId="{36EF6BBE-819B-4BB0-836D-66B0E5BFFD5F}" dt="2024-04-07T05:55:28.758" v="7356" actId="1076"/>
          <ac:picMkLst>
            <pc:docMk/>
            <pc:sldMk cId="1857748932" sldId="272"/>
            <ac:picMk id="4" creationId="{E0AF3F51-3380-DAEE-67D8-B3E6838BC0E3}"/>
          </ac:picMkLst>
        </pc:picChg>
      </pc:sldChg>
      <pc:sldChg chg="addSp delSp modSp add mod">
        <pc:chgData name="德臻 李" userId="8ebdab2f0b834609" providerId="LiveId" clId="{36EF6BBE-819B-4BB0-836D-66B0E5BFFD5F}" dt="2024-04-07T05:57:55.916" v="7554" actId="20577"/>
        <pc:sldMkLst>
          <pc:docMk/>
          <pc:sldMk cId="3038720780" sldId="273"/>
        </pc:sldMkLst>
        <pc:spChg chg="mod">
          <ac:chgData name="德臻 李" userId="8ebdab2f0b834609" providerId="LiveId" clId="{36EF6BBE-819B-4BB0-836D-66B0E5BFFD5F}" dt="2024-04-06T12:53:15.344" v="4483" actId="20577"/>
          <ac:spMkLst>
            <pc:docMk/>
            <pc:sldMk cId="3038720780" sldId="273"/>
            <ac:spMk id="8" creationId="{172EF8B3-544B-6961-0BAE-6FE4AA5EE45B}"/>
          </ac:spMkLst>
        </pc:spChg>
        <pc:spChg chg="mod">
          <ac:chgData name="德臻 李" userId="8ebdab2f0b834609" providerId="LiveId" clId="{36EF6BBE-819B-4BB0-836D-66B0E5BFFD5F}" dt="2024-04-07T05:57:55.916" v="7554" actId="20577"/>
          <ac:spMkLst>
            <pc:docMk/>
            <pc:sldMk cId="3038720780" sldId="273"/>
            <ac:spMk id="9" creationId="{44793777-C4C7-9A1C-DA7F-4003DEF500C2}"/>
          </ac:spMkLst>
        </pc:spChg>
        <pc:picChg chg="add mod">
          <ac:chgData name="德臻 李" userId="8ebdab2f0b834609" providerId="LiveId" clId="{36EF6BBE-819B-4BB0-836D-66B0E5BFFD5F}" dt="2024-04-06T12:53:29.884" v="4485" actId="1076"/>
          <ac:picMkLst>
            <pc:docMk/>
            <pc:sldMk cId="3038720780" sldId="273"/>
            <ac:picMk id="3" creationId="{AEA0CE24-D20C-FA2B-AC9C-95F53D1CAC13}"/>
          </ac:picMkLst>
        </pc:picChg>
        <pc:picChg chg="del">
          <ac:chgData name="德臻 李" userId="8ebdab2f0b834609" providerId="LiveId" clId="{36EF6BBE-819B-4BB0-836D-66B0E5BFFD5F}" dt="2024-04-06T12:53:30.941" v="4486" actId="478"/>
          <ac:picMkLst>
            <pc:docMk/>
            <pc:sldMk cId="3038720780" sldId="273"/>
            <ac:picMk id="4" creationId="{E0AF3F51-3380-DAEE-67D8-B3E6838BC0E3}"/>
          </ac:picMkLst>
        </pc:picChg>
      </pc:sldChg>
      <pc:sldChg chg="addSp delSp modSp add mod">
        <pc:chgData name="德臻 李" userId="8ebdab2f0b834609" providerId="LiveId" clId="{36EF6BBE-819B-4BB0-836D-66B0E5BFFD5F}" dt="2024-04-07T01:45:56.176" v="4524" actId="1076"/>
        <pc:sldMkLst>
          <pc:docMk/>
          <pc:sldMk cId="917327523" sldId="274"/>
        </pc:sldMkLst>
        <pc:spChg chg="mod">
          <ac:chgData name="德臻 李" userId="8ebdab2f0b834609" providerId="LiveId" clId="{36EF6BBE-819B-4BB0-836D-66B0E5BFFD5F}" dt="2024-04-06T12:53:57.567" v="4500" actId="20577"/>
          <ac:spMkLst>
            <pc:docMk/>
            <pc:sldMk cId="917327523" sldId="274"/>
            <ac:spMk id="8" creationId="{172EF8B3-544B-6961-0BAE-6FE4AA5EE45B}"/>
          </ac:spMkLst>
        </pc:spChg>
        <pc:spChg chg="del">
          <ac:chgData name="德臻 李" userId="8ebdab2f0b834609" providerId="LiveId" clId="{36EF6BBE-819B-4BB0-836D-66B0E5BFFD5F}" dt="2024-04-07T01:44:32.860" v="4504" actId="478"/>
          <ac:spMkLst>
            <pc:docMk/>
            <pc:sldMk cId="917327523" sldId="274"/>
            <ac:spMk id="9" creationId="{44793777-C4C7-9A1C-DA7F-4003DEF500C2}"/>
          </ac:spMkLst>
        </pc:spChg>
        <pc:picChg chg="del">
          <ac:chgData name="德臻 李" userId="8ebdab2f0b834609" providerId="LiveId" clId="{36EF6BBE-819B-4BB0-836D-66B0E5BFFD5F}" dt="2024-04-06T12:54:02.190" v="4502" actId="478"/>
          <ac:picMkLst>
            <pc:docMk/>
            <pc:sldMk cId="917327523" sldId="274"/>
            <ac:picMk id="3" creationId="{AEA0CE24-D20C-FA2B-AC9C-95F53D1CAC13}"/>
          </ac:picMkLst>
        </pc:picChg>
        <pc:picChg chg="add mod">
          <ac:chgData name="德臻 李" userId="8ebdab2f0b834609" providerId="LiveId" clId="{36EF6BBE-819B-4BB0-836D-66B0E5BFFD5F}" dt="2024-04-07T01:45:56.176" v="4524" actId="1076"/>
          <ac:picMkLst>
            <pc:docMk/>
            <pc:sldMk cId="917327523" sldId="274"/>
            <ac:picMk id="3" creationId="{CB37972D-388D-5E0F-DC6E-FC74F4CDC02A}"/>
          </ac:picMkLst>
        </pc:picChg>
        <pc:picChg chg="add mod">
          <ac:chgData name="德臻 李" userId="8ebdab2f0b834609" providerId="LiveId" clId="{36EF6BBE-819B-4BB0-836D-66B0E5BFFD5F}" dt="2024-04-07T01:45:51.878" v="4523" actId="14100"/>
          <ac:picMkLst>
            <pc:docMk/>
            <pc:sldMk cId="917327523" sldId="274"/>
            <ac:picMk id="4" creationId="{87238969-143A-D5EB-85C2-8F837CF4BEB0}"/>
          </ac:picMkLst>
        </pc:picChg>
        <pc:picChg chg="add del mod">
          <ac:chgData name="德臻 李" userId="8ebdab2f0b834609" providerId="LiveId" clId="{36EF6BBE-819B-4BB0-836D-66B0E5BFFD5F}" dt="2024-04-07T01:45:35.576" v="4517" actId="22"/>
          <ac:picMkLst>
            <pc:docMk/>
            <pc:sldMk cId="917327523" sldId="274"/>
            <ac:picMk id="6" creationId="{EB4EE043-FA28-416C-2098-1E076C2E90CB}"/>
          </ac:picMkLst>
        </pc:picChg>
      </pc:sldChg>
      <pc:sldChg chg="addSp delSp modSp add mod">
        <pc:chgData name="德臻 李" userId="8ebdab2f0b834609" providerId="LiveId" clId="{36EF6BBE-819B-4BB0-836D-66B0E5BFFD5F}" dt="2024-04-07T12:44:06.547" v="7664" actId="1076"/>
        <pc:sldMkLst>
          <pc:docMk/>
          <pc:sldMk cId="3806337697" sldId="275"/>
        </pc:sldMkLst>
        <pc:picChg chg="del mod">
          <ac:chgData name="德臻 李" userId="8ebdab2f0b834609" providerId="LiveId" clId="{36EF6BBE-819B-4BB0-836D-66B0E5BFFD5F}" dt="2024-04-07T01:46:25.398" v="4529" actId="478"/>
          <ac:picMkLst>
            <pc:docMk/>
            <pc:sldMk cId="3806337697" sldId="275"/>
            <ac:picMk id="3" creationId="{CB37972D-388D-5E0F-DC6E-FC74F4CDC02A}"/>
          </ac:picMkLst>
        </pc:picChg>
        <pc:picChg chg="del">
          <ac:chgData name="德臻 李" userId="8ebdab2f0b834609" providerId="LiveId" clId="{36EF6BBE-819B-4BB0-836D-66B0E5BFFD5F}" dt="2024-04-07T01:46:22.434" v="4526" actId="478"/>
          <ac:picMkLst>
            <pc:docMk/>
            <pc:sldMk cId="3806337697" sldId="275"/>
            <ac:picMk id="4" creationId="{87238969-143A-D5EB-85C2-8F837CF4BEB0}"/>
          </ac:picMkLst>
        </pc:picChg>
        <pc:picChg chg="add mod">
          <ac:chgData name="德臻 李" userId="8ebdab2f0b834609" providerId="LiveId" clId="{36EF6BBE-819B-4BB0-836D-66B0E5BFFD5F}" dt="2024-04-07T01:46:50.730" v="4533" actId="1076"/>
          <ac:picMkLst>
            <pc:docMk/>
            <pc:sldMk cId="3806337697" sldId="275"/>
            <ac:picMk id="5" creationId="{93855719-A5F4-1E65-C5C7-089AD4172F8E}"/>
          </ac:picMkLst>
        </pc:picChg>
        <pc:picChg chg="add mod">
          <ac:chgData name="德臻 李" userId="8ebdab2f0b834609" providerId="LiveId" clId="{36EF6BBE-819B-4BB0-836D-66B0E5BFFD5F}" dt="2024-04-07T12:44:06.547" v="7664" actId="1076"/>
          <ac:picMkLst>
            <pc:docMk/>
            <pc:sldMk cId="3806337697" sldId="275"/>
            <ac:picMk id="7" creationId="{EB9CD51C-F866-68A6-BEC6-415B1A34EE1C}"/>
          </ac:picMkLst>
        </pc:picChg>
      </pc:sldChg>
      <pc:sldChg chg="addSp delSp modSp add mod">
        <pc:chgData name="德臻 李" userId="8ebdab2f0b834609" providerId="LiveId" clId="{36EF6BBE-819B-4BB0-836D-66B0E5BFFD5F}" dt="2024-04-07T01:50:02.239" v="4569" actId="1076"/>
        <pc:sldMkLst>
          <pc:docMk/>
          <pc:sldMk cId="701232050" sldId="276"/>
        </pc:sldMkLst>
        <pc:spChg chg="mod">
          <ac:chgData name="德臻 李" userId="8ebdab2f0b834609" providerId="LiveId" clId="{36EF6BBE-819B-4BB0-836D-66B0E5BFFD5F}" dt="2024-04-07T01:48:49.861" v="4563" actId="20577"/>
          <ac:spMkLst>
            <pc:docMk/>
            <pc:sldMk cId="701232050" sldId="276"/>
            <ac:spMk id="8" creationId="{172EF8B3-544B-6961-0BAE-6FE4AA5EE45B}"/>
          </ac:spMkLst>
        </pc:spChg>
        <pc:picChg chg="add mod">
          <ac:chgData name="德臻 李" userId="8ebdab2f0b834609" providerId="LiveId" clId="{36EF6BBE-819B-4BB0-836D-66B0E5BFFD5F}" dt="2024-04-07T01:50:02.239" v="4569" actId="1076"/>
          <ac:picMkLst>
            <pc:docMk/>
            <pc:sldMk cId="701232050" sldId="276"/>
            <ac:picMk id="3" creationId="{A20E4E1B-93F2-B984-2C48-70604553AA35}"/>
          </ac:picMkLst>
        </pc:picChg>
        <pc:picChg chg="del">
          <ac:chgData name="德臻 李" userId="8ebdab2f0b834609" providerId="LiveId" clId="{36EF6BBE-819B-4BB0-836D-66B0E5BFFD5F}" dt="2024-04-07T01:48:59.503" v="4564" actId="478"/>
          <ac:picMkLst>
            <pc:docMk/>
            <pc:sldMk cId="701232050" sldId="276"/>
            <ac:picMk id="5" creationId="{93855719-A5F4-1E65-C5C7-089AD4172F8E}"/>
          </ac:picMkLst>
        </pc:picChg>
        <pc:picChg chg="del">
          <ac:chgData name="德臻 李" userId="8ebdab2f0b834609" providerId="LiveId" clId="{36EF6BBE-819B-4BB0-836D-66B0E5BFFD5F}" dt="2024-04-07T01:48:59.503" v="4564" actId="478"/>
          <ac:picMkLst>
            <pc:docMk/>
            <pc:sldMk cId="701232050" sldId="276"/>
            <ac:picMk id="7" creationId="{EB9CD51C-F866-68A6-BEC6-415B1A34EE1C}"/>
          </ac:picMkLst>
        </pc:picChg>
      </pc:sldChg>
      <pc:sldChg chg="addSp delSp modSp new mod">
        <pc:chgData name="德臻 李" userId="8ebdab2f0b834609" providerId="LiveId" clId="{36EF6BBE-819B-4BB0-836D-66B0E5BFFD5F}" dt="2024-04-07T01:52:15.068" v="4577" actId="1076"/>
        <pc:sldMkLst>
          <pc:docMk/>
          <pc:sldMk cId="4059745128" sldId="277"/>
        </pc:sldMkLst>
        <pc:spChg chg="del">
          <ac:chgData name="德臻 李" userId="8ebdab2f0b834609" providerId="LiveId" clId="{36EF6BBE-819B-4BB0-836D-66B0E5BFFD5F}" dt="2024-04-07T01:51:55.616" v="4571" actId="478"/>
          <ac:spMkLst>
            <pc:docMk/>
            <pc:sldMk cId="4059745128" sldId="277"/>
            <ac:spMk id="2" creationId="{13AC3EAB-A238-E6EC-22B1-69325FB37E96}"/>
          </ac:spMkLst>
        </pc:spChg>
        <pc:spChg chg="del">
          <ac:chgData name="德臻 李" userId="8ebdab2f0b834609" providerId="LiveId" clId="{36EF6BBE-819B-4BB0-836D-66B0E5BFFD5F}" dt="2024-04-07T01:51:55.616" v="4571" actId="478"/>
          <ac:spMkLst>
            <pc:docMk/>
            <pc:sldMk cId="4059745128" sldId="277"/>
            <ac:spMk id="3" creationId="{E06719FE-9C7D-E9A2-BBFF-7594CA0EE76C}"/>
          </ac:spMkLst>
        </pc:spChg>
        <pc:spChg chg="add mod">
          <ac:chgData name="德臻 李" userId="8ebdab2f0b834609" providerId="LiveId" clId="{36EF6BBE-819B-4BB0-836D-66B0E5BFFD5F}" dt="2024-04-07T01:52:01.130" v="4573"/>
          <ac:spMkLst>
            <pc:docMk/>
            <pc:sldMk cId="4059745128" sldId="277"/>
            <ac:spMk id="6" creationId="{126BEF6D-7BFD-3A69-63FD-0D855E2B3D43}"/>
          </ac:spMkLst>
        </pc:spChg>
        <pc:picChg chg="add mod">
          <ac:chgData name="德臻 李" userId="8ebdab2f0b834609" providerId="LiveId" clId="{36EF6BBE-819B-4BB0-836D-66B0E5BFFD5F}" dt="2024-04-07T01:52:15.068" v="4577" actId="1076"/>
          <ac:picMkLst>
            <pc:docMk/>
            <pc:sldMk cId="4059745128" sldId="277"/>
            <ac:picMk id="5" creationId="{EED43994-B037-F8FF-F070-38657414CD7F}"/>
          </ac:picMkLst>
        </pc:picChg>
      </pc:sldChg>
      <pc:sldChg chg="new del">
        <pc:chgData name="德臻 李" userId="8ebdab2f0b834609" providerId="LiveId" clId="{36EF6BBE-819B-4BB0-836D-66B0E5BFFD5F}" dt="2024-04-07T02:01:46.780" v="4580" actId="47"/>
        <pc:sldMkLst>
          <pc:docMk/>
          <pc:sldMk cId="1476344672" sldId="278"/>
        </pc:sldMkLst>
      </pc:sldChg>
      <pc:sldChg chg="modSp add mod">
        <pc:chgData name="德臻 李" userId="8ebdab2f0b834609" providerId="LiveId" clId="{36EF6BBE-819B-4BB0-836D-66B0E5BFFD5F}" dt="2024-04-07T02:05:43.867" v="4917" actId="20577"/>
        <pc:sldMkLst>
          <pc:docMk/>
          <pc:sldMk cId="2001789227" sldId="279"/>
        </pc:sldMkLst>
        <pc:spChg chg="mod">
          <ac:chgData name="德臻 李" userId="8ebdab2f0b834609" providerId="LiveId" clId="{36EF6BBE-819B-4BB0-836D-66B0E5BFFD5F}" dt="2024-04-07T02:05:43.867" v="4917" actId="20577"/>
          <ac:spMkLst>
            <pc:docMk/>
            <pc:sldMk cId="2001789227" sldId="279"/>
            <ac:spMk id="2" creationId="{317DD77D-73C9-2D09-6475-4B97A6BB7C63}"/>
          </ac:spMkLst>
        </pc:spChg>
        <pc:spChg chg="mod">
          <ac:chgData name="德臻 李" userId="8ebdab2f0b834609" providerId="LiveId" clId="{36EF6BBE-819B-4BB0-836D-66B0E5BFFD5F}" dt="2024-04-07T02:02:14.060" v="4601" actId="20577"/>
          <ac:spMkLst>
            <pc:docMk/>
            <pc:sldMk cId="2001789227" sldId="279"/>
            <ac:spMk id="4" creationId="{DC98316F-15BA-76CD-ABC5-60EFF8B654B7}"/>
          </ac:spMkLst>
        </pc:spChg>
      </pc:sldChg>
      <pc:sldChg chg="addSp delSp modSp add mod">
        <pc:chgData name="德臻 李" userId="8ebdab2f0b834609" providerId="LiveId" clId="{36EF6BBE-819B-4BB0-836D-66B0E5BFFD5F}" dt="2024-04-07T04:06:33.109" v="6562" actId="113"/>
        <pc:sldMkLst>
          <pc:docMk/>
          <pc:sldMk cId="299459830" sldId="280"/>
        </pc:sldMkLst>
        <pc:spChg chg="mod">
          <ac:chgData name="德臻 李" userId="8ebdab2f0b834609" providerId="LiveId" clId="{36EF6BBE-819B-4BB0-836D-66B0E5BFFD5F}" dt="2024-04-07T03:16:44.934" v="5979" actId="20577"/>
          <ac:spMkLst>
            <pc:docMk/>
            <pc:sldMk cId="299459830" sldId="280"/>
            <ac:spMk id="4" creationId="{DC98316F-15BA-76CD-ABC5-60EFF8B654B7}"/>
          </ac:spMkLst>
        </pc:spChg>
        <pc:spChg chg="mod">
          <ac:chgData name="德臻 李" userId="8ebdab2f0b834609" providerId="LiveId" clId="{36EF6BBE-819B-4BB0-836D-66B0E5BFFD5F}" dt="2024-04-07T03:18:14.607" v="6016" actId="20577"/>
          <ac:spMkLst>
            <pc:docMk/>
            <pc:sldMk cId="299459830" sldId="280"/>
            <ac:spMk id="5" creationId="{36F47086-7C40-66FB-CD31-6C2D82F8564B}"/>
          </ac:spMkLst>
        </pc:spChg>
        <pc:spChg chg="mod">
          <ac:chgData name="德臻 李" userId="8ebdab2f0b834609" providerId="LiveId" clId="{36EF6BBE-819B-4BB0-836D-66B0E5BFFD5F}" dt="2024-04-07T04:06:33.109" v="6562" actId="113"/>
          <ac:spMkLst>
            <pc:docMk/>
            <pc:sldMk cId="299459830" sldId="280"/>
            <ac:spMk id="6" creationId="{7763A49E-DED2-2F1A-F6FE-522173C476E8}"/>
          </ac:spMkLst>
        </pc:spChg>
        <pc:picChg chg="del">
          <ac:chgData name="德臻 李" userId="8ebdab2f0b834609" providerId="LiveId" clId="{36EF6BBE-819B-4BB0-836D-66B0E5BFFD5F}" dt="2024-04-07T03:16:50.739" v="5980" actId="478"/>
          <ac:picMkLst>
            <pc:docMk/>
            <pc:sldMk cId="299459830" sldId="280"/>
            <ac:picMk id="3" creationId="{182927C8-A866-27CB-416D-63D9BAAB7893}"/>
          </ac:picMkLst>
        </pc:picChg>
        <pc:picChg chg="add mod">
          <ac:chgData name="德臻 李" userId="8ebdab2f0b834609" providerId="LiveId" clId="{36EF6BBE-819B-4BB0-836D-66B0E5BFFD5F}" dt="2024-04-07T03:17:27.869" v="5983" actId="1076"/>
          <ac:picMkLst>
            <pc:docMk/>
            <pc:sldMk cId="299459830" sldId="280"/>
            <ac:picMk id="7" creationId="{BA63C3F1-44A0-14DF-E133-623A595A696F}"/>
          </ac:picMkLst>
        </pc:picChg>
        <pc:picChg chg="add del mod">
          <ac:chgData name="德臻 李" userId="8ebdab2f0b834609" providerId="LiveId" clId="{36EF6BBE-819B-4BB0-836D-66B0E5BFFD5F}" dt="2024-04-07T03:53:22.875" v="6352" actId="478"/>
          <ac:picMkLst>
            <pc:docMk/>
            <pc:sldMk cId="299459830" sldId="280"/>
            <ac:picMk id="8" creationId="{BEB114CF-12F8-D19C-48A4-0C86B242F84E}"/>
          </ac:picMkLst>
        </pc:picChg>
        <pc:picChg chg="del mod">
          <ac:chgData name="德臻 李" userId="8ebdab2f0b834609" providerId="LiveId" clId="{36EF6BBE-819B-4BB0-836D-66B0E5BFFD5F}" dt="2024-04-07T03:55:02.419" v="6357" actId="478"/>
          <ac:picMkLst>
            <pc:docMk/>
            <pc:sldMk cId="299459830" sldId="280"/>
            <ac:picMk id="10" creationId="{7AEA6B2F-F529-D1EC-8206-1FFB790434B5}"/>
          </ac:picMkLst>
        </pc:picChg>
        <pc:picChg chg="add mod">
          <ac:chgData name="德臻 李" userId="8ebdab2f0b834609" providerId="LiveId" clId="{36EF6BBE-819B-4BB0-836D-66B0E5BFFD5F}" dt="2024-04-07T03:53:32.006" v="6355" actId="1076"/>
          <ac:picMkLst>
            <pc:docMk/>
            <pc:sldMk cId="299459830" sldId="280"/>
            <ac:picMk id="11" creationId="{494D5719-1E16-622D-F121-387F8FBF96DE}"/>
          </ac:picMkLst>
        </pc:picChg>
        <pc:picChg chg="del mod">
          <ac:chgData name="德臻 李" userId="8ebdab2f0b834609" providerId="LiveId" clId="{36EF6BBE-819B-4BB0-836D-66B0E5BFFD5F}" dt="2024-04-07T03:55:02.419" v="6357" actId="478"/>
          <ac:picMkLst>
            <pc:docMk/>
            <pc:sldMk cId="299459830" sldId="280"/>
            <ac:picMk id="12" creationId="{AB48ADE9-7630-BB75-A7D5-A02CBF192616}"/>
          </ac:picMkLst>
        </pc:picChg>
      </pc:sldChg>
      <pc:sldChg chg="addSp delSp modSp add mod">
        <pc:chgData name="德臻 李" userId="8ebdab2f0b834609" providerId="LiveId" clId="{36EF6BBE-819B-4BB0-836D-66B0E5BFFD5F}" dt="2024-04-07T04:06:25.893" v="6561" actId="113"/>
        <pc:sldMkLst>
          <pc:docMk/>
          <pc:sldMk cId="2557366006" sldId="281"/>
        </pc:sldMkLst>
        <pc:spChg chg="mod">
          <ac:chgData name="德臻 李" userId="8ebdab2f0b834609" providerId="LiveId" clId="{36EF6BBE-819B-4BB0-836D-66B0E5BFFD5F}" dt="2024-04-07T03:55:44.561" v="6374" actId="14100"/>
          <ac:spMkLst>
            <pc:docMk/>
            <pc:sldMk cId="2557366006" sldId="281"/>
            <ac:spMk id="4" creationId="{DC98316F-15BA-76CD-ABC5-60EFF8B654B7}"/>
          </ac:spMkLst>
        </pc:spChg>
        <pc:spChg chg="mod">
          <ac:chgData name="德臻 李" userId="8ebdab2f0b834609" providerId="LiveId" clId="{36EF6BBE-819B-4BB0-836D-66B0E5BFFD5F}" dt="2024-04-07T04:06:25.893" v="6561" actId="113"/>
          <ac:spMkLst>
            <pc:docMk/>
            <pc:sldMk cId="2557366006" sldId="281"/>
            <ac:spMk id="5" creationId="{36F47086-7C40-66FB-CD31-6C2D82F8564B}"/>
          </ac:spMkLst>
        </pc:spChg>
        <pc:spChg chg="del">
          <ac:chgData name="德臻 李" userId="8ebdab2f0b834609" providerId="LiveId" clId="{36EF6BBE-819B-4BB0-836D-66B0E5BFFD5F}" dt="2024-04-07T04:00:02.828" v="6382" actId="478"/>
          <ac:spMkLst>
            <pc:docMk/>
            <pc:sldMk cId="2557366006" sldId="281"/>
            <ac:spMk id="6" creationId="{7763A49E-DED2-2F1A-F6FE-522173C476E8}"/>
          </ac:spMkLst>
        </pc:spChg>
        <pc:picChg chg="add mod">
          <ac:chgData name="德臻 李" userId="8ebdab2f0b834609" providerId="LiveId" clId="{36EF6BBE-819B-4BB0-836D-66B0E5BFFD5F}" dt="2024-04-07T04:01:38.625" v="6396" actId="14100"/>
          <ac:picMkLst>
            <pc:docMk/>
            <pc:sldMk cId="2557366006" sldId="281"/>
            <ac:picMk id="3" creationId="{5F2C0BE1-EBDF-2F62-5139-75E605D9E0A2}"/>
          </ac:picMkLst>
        </pc:picChg>
        <pc:picChg chg="del">
          <ac:chgData name="德臻 李" userId="8ebdab2f0b834609" providerId="LiveId" clId="{36EF6BBE-819B-4BB0-836D-66B0E5BFFD5F}" dt="2024-04-07T04:01:27.245" v="6392" actId="478"/>
          <ac:picMkLst>
            <pc:docMk/>
            <pc:sldMk cId="2557366006" sldId="281"/>
            <ac:picMk id="7" creationId="{BA63C3F1-44A0-14DF-E133-623A595A696F}"/>
          </ac:picMkLst>
        </pc:picChg>
        <pc:picChg chg="add mod">
          <ac:chgData name="德臻 李" userId="8ebdab2f0b834609" providerId="LiveId" clId="{36EF6BBE-819B-4BB0-836D-66B0E5BFFD5F}" dt="2024-04-07T04:06:21.298" v="6560" actId="1076"/>
          <ac:picMkLst>
            <pc:docMk/>
            <pc:sldMk cId="2557366006" sldId="281"/>
            <ac:picMk id="9" creationId="{CE1D6024-77AB-1312-7FDF-774FB5C872A2}"/>
          </ac:picMkLst>
        </pc:picChg>
        <pc:picChg chg="add del">
          <ac:chgData name="德臻 李" userId="8ebdab2f0b834609" providerId="LiveId" clId="{36EF6BBE-819B-4BB0-836D-66B0E5BFFD5F}" dt="2024-04-07T04:00:01.260" v="6381" actId="478"/>
          <ac:picMkLst>
            <pc:docMk/>
            <pc:sldMk cId="2557366006" sldId="281"/>
            <ac:picMk id="11" creationId="{494D5719-1E16-622D-F121-387F8FBF96D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CA307-0F13-459B-AF55-402807F95DB8}" type="datetimeFigureOut">
              <a:rPr lang="zh-CN" altLang="en-US" smtClean="0"/>
              <a:t>2024/4/7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3FE71-BA57-425E-BBFA-B5018B713AF6}" type="slidenum">
              <a:rPr lang="zh-CN" altLang="en-US" smtClean="0"/>
              <a:t>‹#›</a:t>
            </a:fld>
            <a:endParaRPr lang="zh-CN" altLang="en-US"/>
          </a:p>
        </p:txBody>
      </p:sp>
    </p:spTree>
    <p:extLst>
      <p:ext uri="{BB962C8B-B14F-4D97-AF65-F5344CB8AC3E}">
        <p14:creationId xmlns:p14="http://schemas.microsoft.com/office/powerpoint/2010/main" val="379916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93FE71-BA57-425E-BBFA-B5018B713AF6}" type="slidenum">
              <a:rPr lang="zh-CN" altLang="en-US" smtClean="0"/>
              <a:t>7</a:t>
            </a:fld>
            <a:endParaRPr lang="zh-CN" altLang="en-US"/>
          </a:p>
        </p:txBody>
      </p:sp>
    </p:spTree>
    <p:extLst>
      <p:ext uri="{BB962C8B-B14F-4D97-AF65-F5344CB8AC3E}">
        <p14:creationId xmlns:p14="http://schemas.microsoft.com/office/powerpoint/2010/main" val="205264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93FE71-BA57-425E-BBFA-B5018B713AF6}" type="slidenum">
              <a:rPr lang="zh-CN" altLang="en-US" smtClean="0"/>
              <a:t>15</a:t>
            </a:fld>
            <a:endParaRPr lang="zh-CN" altLang="en-US"/>
          </a:p>
        </p:txBody>
      </p:sp>
    </p:spTree>
    <p:extLst>
      <p:ext uri="{BB962C8B-B14F-4D97-AF65-F5344CB8AC3E}">
        <p14:creationId xmlns:p14="http://schemas.microsoft.com/office/powerpoint/2010/main" val="328488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93FE71-BA57-425E-BBFA-B5018B713AF6}" type="slidenum">
              <a:rPr lang="zh-CN" altLang="en-US" smtClean="0"/>
              <a:t>24</a:t>
            </a:fld>
            <a:endParaRPr lang="zh-CN" altLang="en-US"/>
          </a:p>
        </p:txBody>
      </p:sp>
    </p:spTree>
    <p:extLst>
      <p:ext uri="{BB962C8B-B14F-4D97-AF65-F5344CB8AC3E}">
        <p14:creationId xmlns:p14="http://schemas.microsoft.com/office/powerpoint/2010/main" val="165617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EAAD7-8AD7-1ADD-D9E5-AE6B7FBEED9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887774-6948-FFEC-8427-18F70D48B1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2616A68-3EA2-C50C-6C1A-8C54ED8E0678}"/>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CE81C603-58BF-28CF-0127-8E75E2E2B5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7369C4-5E70-518C-7EE8-B4FB9FCCFC29}"/>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1438877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88656-A4C0-1561-21E6-93DEFE0577E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DEFE6F-F38A-F687-95BE-25D03737965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0D19D6-A0BC-E82D-A008-B8BED182A719}"/>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3A65E15E-0784-1CDC-E55D-32B188BECB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9DE9E6-E7C0-ACE3-D27E-53B7883EE44E}"/>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4282969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191F4F-836C-8AC3-0BFA-0733CD581C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AEFFF1-299C-482C-DBA5-D5BFDA58BD2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96DF79-5302-0511-B606-C722A6ABCF8B}"/>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13E5CC6E-37A1-CA39-D04E-870168EE10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22AA99-578C-78E3-FAA0-EE3B86784B1E}"/>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390056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84D4-807B-D418-ABEB-1B796AC2E2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818087-223C-9AF0-C28F-6DF757AB7D2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1C8A86-0222-E202-FE6B-C663950A568F}"/>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2E5716E9-D455-9FAD-A79E-8900E5811B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8D8F50-CA25-7023-9D1B-424346C77CFD}"/>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2593519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A9945-477C-9F0C-C317-2B819FCD345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6E45F2C-B042-9261-F585-D98CCC79ED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58DD0A-8445-3E55-B3EB-04EDB4B3D93E}"/>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F1637ACF-EA8F-7795-9C0E-CD863F98BC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BB8AF8-4DE1-C555-71F2-02D6F6289B86}"/>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363794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9D1D5-298E-5687-3803-258BCCABCF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9D3E51-7639-A71F-6B6A-07C45655963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75ADAA-F747-512C-4138-7D200C52A4E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46FC1B0-6305-0ABA-6A8F-4C3EFE30C220}"/>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245650DA-9730-8991-F86C-6A64ACFE16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098AFB-64A9-988D-548B-8E5FED8505DF}"/>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1230785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D12A5-DBF4-553C-B621-EC9A2C165BA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1E33DD-4A89-22EC-E607-F342021496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D199726-C1B9-0E28-7A27-ED738F74E7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9775E2F-E667-C861-C3E1-1B01DA3C6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A00C23-B923-8A2C-F923-F79F99B8C0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295EB80-14AB-9A19-F224-F0A6A752845F}"/>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8" name="页脚占位符 7">
            <a:extLst>
              <a:ext uri="{FF2B5EF4-FFF2-40B4-BE49-F238E27FC236}">
                <a16:creationId xmlns:a16="http://schemas.microsoft.com/office/drawing/2014/main" id="{3D819063-5607-22A2-7CD2-1D089EBB700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572D722-26B8-CCB1-23D2-159909EF8B68}"/>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314926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2039A-362E-F4D4-0029-BDB227C28E4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AA555C-D3BF-4A1B-9724-EE1DB92B576A}"/>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4" name="页脚占位符 3">
            <a:extLst>
              <a:ext uri="{FF2B5EF4-FFF2-40B4-BE49-F238E27FC236}">
                <a16:creationId xmlns:a16="http://schemas.microsoft.com/office/drawing/2014/main" id="{EBCE80F9-17CC-3F49-ED6D-B5AFDD47FB3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065BF57-CDCB-0B18-480B-84F3D452010B}"/>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109861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D6361B-5A7F-899F-6119-1199504A8D57}"/>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3" name="页脚占位符 2">
            <a:extLst>
              <a:ext uri="{FF2B5EF4-FFF2-40B4-BE49-F238E27FC236}">
                <a16:creationId xmlns:a16="http://schemas.microsoft.com/office/drawing/2014/main" id="{CC1DC2F4-C4C0-A16B-BD60-4C5AF1DC21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061BBB-EBAC-E1CC-F607-6F75EF7C40AF}"/>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217410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F0E0E-6268-8850-D2B9-AFD0ED163E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72CB93-5680-8EB9-6543-88B003003E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8E855E-CCB4-C256-87C6-B26300ED5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8293BE-3888-4ADA-1D7A-D22F90883C3E}"/>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6E00C660-96FC-94D3-5A24-1B96A48060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DBDA05-AA0A-F3D1-0B81-1C3E1A15010C}"/>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2030516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D58EE-177A-E2FC-80CC-3FB8DEC7E0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63950F-05E8-5740-EA04-7299DB57E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B91BD49-545A-4041-EB0D-4A0B13DE4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1110EE-3D84-0C8F-1A46-1CB76415FF76}"/>
              </a:ext>
            </a:extLst>
          </p:cNvPr>
          <p:cNvSpPr>
            <a:spLocks noGrp="1"/>
          </p:cNvSpPr>
          <p:nvPr>
            <p:ph type="dt" sz="half" idx="10"/>
          </p:nvPr>
        </p:nvSpPr>
        <p:spPr/>
        <p:txBody>
          <a:bodyPr/>
          <a:lstStyle/>
          <a:p>
            <a:fld id="{3CB905A7-D65D-4880-B47D-66DDB3EE3CC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109850EA-5A14-B582-785F-340B726A8D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2EC148-B945-0F44-2B5F-7B034998C938}"/>
              </a:ext>
            </a:extLst>
          </p:cNvPr>
          <p:cNvSpPr>
            <a:spLocks noGrp="1"/>
          </p:cNvSpPr>
          <p:nvPr>
            <p:ph type="sldNum" sz="quarter" idx="12"/>
          </p:nvPr>
        </p:nvSpPr>
        <p:spPr/>
        <p:txBody>
          <a:body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412866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F086C2B-E14E-6434-EE77-6B3A63470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7C336A6-93C2-91B3-1107-098D0AA23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FDDD25-C77C-F33C-EE78-64CFF87784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B905A7-D65D-4880-B47D-66DDB3EE3CC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7A9C8D8B-EC66-3353-0056-12B2B7427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C6EC2AA7-7023-2379-3141-D043833838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4F246F-1A53-4B18-9754-8992C85F11F6}" type="slidenum">
              <a:rPr lang="zh-CN" altLang="en-US" smtClean="0"/>
              <a:t>‹#›</a:t>
            </a:fld>
            <a:endParaRPr lang="zh-CN" altLang="en-US"/>
          </a:p>
        </p:txBody>
      </p:sp>
    </p:spTree>
    <p:extLst>
      <p:ext uri="{BB962C8B-B14F-4D97-AF65-F5344CB8AC3E}">
        <p14:creationId xmlns:p14="http://schemas.microsoft.com/office/powerpoint/2010/main" val="4101142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F1A58268-3163-DBD8-1DFE-30419754EFC3}"/>
              </a:ext>
            </a:extLst>
          </p:cNvPr>
          <p:cNvPicPr>
            <a:picLocks noChangeAspect="1"/>
          </p:cNvPicPr>
          <p:nvPr/>
        </p:nvPicPr>
        <p:blipFill>
          <a:blip r:embed="rId2"/>
          <a:stretch>
            <a:fillRect/>
          </a:stretch>
        </p:blipFill>
        <p:spPr>
          <a:xfrm>
            <a:off x="0" y="1085588"/>
            <a:ext cx="12192000" cy="3779516"/>
          </a:xfrm>
          <a:prstGeom prst="rect">
            <a:avLst/>
          </a:prstGeom>
        </p:spPr>
      </p:pic>
    </p:spTree>
    <p:extLst>
      <p:ext uri="{BB962C8B-B14F-4D97-AF65-F5344CB8AC3E}">
        <p14:creationId xmlns:p14="http://schemas.microsoft.com/office/powerpoint/2010/main" val="139275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425436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不可微约束实例：水平对称性</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6F47086-7C40-66FB-CD31-6C2D82F8564B}"/>
                  </a:ext>
                </a:extLst>
              </p:cNvPr>
              <p:cNvSpPr txBox="1"/>
              <p:nvPr/>
            </p:nvSpPr>
            <p:spPr>
              <a:xfrm>
                <a:off x="559981" y="846673"/>
                <a:ext cx="5316279" cy="3374129"/>
              </a:xfrm>
              <a:prstGeom prst="rect">
                <a:avLst/>
              </a:prstGeom>
              <a:noFill/>
            </p:spPr>
            <p:txBody>
              <a:bodyPr wrap="square" rtlCol="0">
                <a:spAutoFit/>
              </a:bodyPr>
              <a:lstStyle/>
              <a:p>
                <a:pPr>
                  <a:lnSpc>
                    <a:spcPct val="150000"/>
                  </a:lnSpc>
                </a:pPr>
                <a:r>
                  <a:rPr lang="zh-CN" altLang="en-US" b="1" dirty="0">
                    <a:latin typeface="+mn-ea"/>
                  </a:rPr>
                  <a:t>定义：给定一个</a:t>
                </a:r>
                <a:r>
                  <a:rPr lang="zh-CN" altLang="en-US" b="1" dirty="0">
                    <a:solidFill>
                      <a:srgbClr val="FF0000"/>
                    </a:solidFill>
                    <a:latin typeface="+mn-ea"/>
                  </a:rPr>
                  <a:t>分割区域 </a:t>
                </a:r>
                <a14:m>
                  <m:oMath xmlns:m="http://schemas.openxmlformats.org/officeDocument/2006/math">
                    <m:r>
                      <a:rPr lang="en-US" altLang="zh-CN" b="1" i="1" dirty="0" smtClean="0">
                        <a:solidFill>
                          <a:srgbClr val="FF0000"/>
                        </a:solidFill>
                        <a:latin typeface="Cambria Math" panose="02040503050406030204" pitchFamily="18" charset="0"/>
                      </a:rPr>
                      <m:t>𝑮</m:t>
                    </m:r>
                  </m:oMath>
                </a14:m>
                <a:r>
                  <a:rPr lang="zh-CN" altLang="en-US" b="1" dirty="0">
                    <a:latin typeface="+mn-ea"/>
                  </a:rPr>
                  <a:t>，如果可以</a:t>
                </a:r>
                <a:r>
                  <a:rPr lang="zh-CN" altLang="en-US" b="1" dirty="0">
                    <a:solidFill>
                      <a:srgbClr val="FF0000"/>
                    </a:solidFill>
                    <a:latin typeface="+mn-ea"/>
                  </a:rPr>
                  <a:t>通过一条垂直线将其分成两个相同的部分</a:t>
                </a:r>
                <a:r>
                  <a:rPr lang="zh-CN" altLang="en-US" b="1" dirty="0">
                    <a:latin typeface="+mn-ea"/>
                  </a:rPr>
                  <a:t>，则区域 </a:t>
                </a:r>
                <a14:m>
                  <m:oMath xmlns:m="http://schemas.openxmlformats.org/officeDocument/2006/math">
                    <m:r>
                      <a:rPr lang="en-US" altLang="zh-CN" b="1" i="1" dirty="0" smtClean="0">
                        <a:latin typeface="Cambria Math" panose="02040503050406030204" pitchFamily="18" charset="0"/>
                      </a:rPr>
                      <m:t>𝑮</m:t>
                    </m:r>
                  </m:oMath>
                </a14:m>
                <a:r>
                  <a:rPr lang="en-US" altLang="zh-CN" b="1" dirty="0">
                    <a:latin typeface="+mn-ea"/>
                  </a:rPr>
                  <a:t> </a:t>
                </a:r>
                <a:r>
                  <a:rPr lang="zh-CN" altLang="en-US" b="1" dirty="0">
                    <a:latin typeface="+mn-ea"/>
                  </a:rPr>
                  <a:t>服从水平对称性约束。</a:t>
                </a:r>
                <a:endParaRPr lang="en-US" altLang="zh-CN" b="1" dirty="0">
                  <a:latin typeface="+mn-ea"/>
                </a:endParaRPr>
              </a:p>
              <a:p>
                <a:pPr indent="457200" algn="just">
                  <a:lnSpc>
                    <a:spcPct val="150000"/>
                  </a:lnSpc>
                </a:pPr>
                <a:r>
                  <a:rPr lang="zh-CN" altLang="en-US" dirty="0">
                    <a:latin typeface="+mn-ea"/>
                  </a:rPr>
                  <a:t>通过验证在对称线的两侧预测为前景的每个像素是否在对称线的另一侧有对应的前景像素来评估分割对于垂直线的水平对称性</a:t>
                </a:r>
                <a:endParaRPr lang="en-US" altLang="zh-CN" dirty="0">
                  <a:latin typeface="+mn-ea"/>
                </a:endParaRPr>
              </a:p>
              <a:p>
                <a:pPr indent="457200" algn="just">
                  <a:lnSpc>
                    <a:spcPct val="150000"/>
                  </a:lnSpc>
                </a:pPr>
                <a:r>
                  <a:rPr lang="zh-CN" altLang="en-US" dirty="0">
                    <a:latin typeface="+mn-ea"/>
                  </a:rPr>
                  <a:t>如果一个像素</a:t>
                </a:r>
                <a:r>
                  <a:rPr lang="zh-CN" altLang="en-US" b="1" dirty="0">
                    <a:latin typeface="+mn-ea"/>
                  </a:rPr>
                  <a:t>在对称区域内部，但是其被标记为背景</a:t>
                </a:r>
                <a:r>
                  <a:rPr lang="zh-CN" altLang="en-US" dirty="0">
                    <a:latin typeface="+mn-ea"/>
                  </a:rPr>
                  <a:t>，则违反水平对称性约束，表示为</a:t>
                </a:r>
              </a:p>
            </p:txBody>
          </p:sp>
        </mc:Choice>
        <mc:Fallback xmlns="">
          <p:sp>
            <p:nvSpPr>
              <p:cNvPr id="5" name="文本框 4">
                <a:extLst>
                  <a:ext uri="{FF2B5EF4-FFF2-40B4-BE49-F238E27FC236}">
                    <a16:creationId xmlns:a16="http://schemas.microsoft.com/office/drawing/2014/main" id="{36F47086-7C40-66FB-CD31-6C2D82F8564B}"/>
                  </a:ext>
                </a:extLst>
              </p:cNvPr>
              <p:cNvSpPr txBox="1">
                <a:spLocks noRot="1" noChangeAspect="1" noMove="1" noResize="1" noEditPoints="1" noAdjustHandles="1" noChangeArrowheads="1" noChangeShapeType="1" noTextEdit="1"/>
              </p:cNvSpPr>
              <p:nvPr/>
            </p:nvSpPr>
            <p:spPr>
              <a:xfrm>
                <a:off x="559981" y="846673"/>
                <a:ext cx="5316279" cy="3374129"/>
              </a:xfrm>
              <a:prstGeom prst="rect">
                <a:avLst/>
              </a:prstGeom>
              <a:blipFill>
                <a:blip r:embed="rId2"/>
                <a:stretch>
                  <a:fillRect l="-1032" r="-115" b="-198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F2C0BE1-EBDF-2F62-5139-75E605D9E0A2}"/>
              </a:ext>
            </a:extLst>
          </p:cNvPr>
          <p:cNvPicPr>
            <a:picLocks noChangeAspect="1"/>
          </p:cNvPicPr>
          <p:nvPr/>
        </p:nvPicPr>
        <p:blipFill>
          <a:blip r:embed="rId3"/>
          <a:stretch>
            <a:fillRect/>
          </a:stretch>
        </p:blipFill>
        <p:spPr>
          <a:xfrm>
            <a:off x="6602931" y="1014062"/>
            <a:ext cx="5245808" cy="3013865"/>
          </a:xfrm>
          <a:prstGeom prst="rect">
            <a:avLst/>
          </a:prstGeom>
        </p:spPr>
      </p:pic>
      <p:pic>
        <p:nvPicPr>
          <p:cNvPr id="9" name="图片 8">
            <a:extLst>
              <a:ext uri="{FF2B5EF4-FFF2-40B4-BE49-F238E27FC236}">
                <a16:creationId xmlns:a16="http://schemas.microsoft.com/office/drawing/2014/main" id="{CE1D6024-77AB-1312-7FDF-774FB5C872A2}"/>
              </a:ext>
            </a:extLst>
          </p:cNvPr>
          <p:cNvPicPr>
            <a:picLocks noChangeAspect="1"/>
          </p:cNvPicPr>
          <p:nvPr/>
        </p:nvPicPr>
        <p:blipFill>
          <a:blip r:embed="rId4"/>
          <a:stretch>
            <a:fillRect/>
          </a:stretch>
        </p:blipFill>
        <p:spPr>
          <a:xfrm>
            <a:off x="994226" y="4220802"/>
            <a:ext cx="5245370" cy="514376"/>
          </a:xfrm>
          <a:prstGeom prst="rect">
            <a:avLst/>
          </a:prstGeom>
        </p:spPr>
      </p:pic>
    </p:spTree>
    <p:extLst>
      <p:ext uri="{BB962C8B-B14F-4D97-AF65-F5344CB8AC3E}">
        <p14:creationId xmlns:p14="http://schemas.microsoft.com/office/powerpoint/2010/main" val="255736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反向奖励机制</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386D3F-A5C8-F1ED-E457-C1C36EE8303D}"/>
                  </a:ext>
                </a:extLst>
              </p:cNvPr>
              <p:cNvSpPr txBox="1"/>
              <p:nvPr/>
            </p:nvSpPr>
            <p:spPr>
              <a:xfrm>
                <a:off x="694734" y="2061209"/>
                <a:ext cx="9623548" cy="2543132"/>
              </a:xfrm>
              <a:prstGeom prst="rect">
                <a:avLst/>
              </a:prstGeom>
              <a:noFill/>
            </p:spPr>
            <p:txBody>
              <a:bodyPr wrap="square" rtlCol="0">
                <a:spAutoFit/>
              </a:bodyPr>
              <a:lstStyle/>
              <a:p>
                <a:pPr indent="457200">
                  <a:lnSpc>
                    <a:spcPct val="150000"/>
                  </a:lnSpc>
                </a:pPr>
                <a:r>
                  <a:rPr lang="zh-CN" altLang="en-US" b="1" dirty="0">
                    <a:latin typeface="+mn-ea"/>
                  </a:rPr>
                  <a:t>当分割结果置信度较高，即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b="1" dirty="0">
                    <a:latin typeface="+mn-ea"/>
                  </a:rPr>
                  <a:t> 的值接近 </a:t>
                </a:r>
                <a:r>
                  <a:rPr lang="en-US" altLang="zh-CN" b="1" dirty="0">
                    <a:latin typeface="+mn-ea"/>
                  </a:rPr>
                  <a:t>0 </a:t>
                </a:r>
                <a:r>
                  <a:rPr lang="zh-CN" altLang="en-US" b="1" dirty="0">
                    <a:latin typeface="+mn-ea"/>
                  </a:rPr>
                  <a:t>或 </a:t>
                </a:r>
                <a:r>
                  <a:rPr lang="en-US" altLang="zh-CN" b="1" dirty="0">
                    <a:latin typeface="+mn-ea"/>
                  </a:rPr>
                  <a:t>1 </a:t>
                </a:r>
                <a:r>
                  <a:rPr lang="zh-CN" altLang="en-US" b="1" dirty="0">
                    <a:latin typeface="+mn-ea"/>
                  </a:rPr>
                  <a:t>时，梯度会很小，因为大多数像素 </a:t>
                </a:r>
                <a:r>
                  <a:rPr lang="en-US" altLang="zh-CN" b="1" dirty="0" err="1">
                    <a:latin typeface="+mn-ea"/>
                  </a:rPr>
                  <a:t>i</a:t>
                </a:r>
                <a:r>
                  <a:rPr lang="en-US" altLang="zh-CN" b="1" dirty="0">
                    <a:latin typeface="+mn-ea"/>
                  </a:rPr>
                  <a:t> </a:t>
                </a:r>
                <a:r>
                  <a:rPr lang="zh-CN" altLang="en-US" b="1" dirty="0">
                    <a:latin typeface="+mn-ea"/>
                  </a:rPr>
                  <a:t>的 </a:t>
                </a:r>
                <a14:m>
                  <m:oMath xmlns:m="http://schemas.openxmlformats.org/officeDocument/2006/math">
                    <m:func>
                      <m:funcPr>
                        <m:ctrlPr>
                          <a:rPr lang="en-US" altLang="zh-CN" b="1" i="1" smtClean="0">
                            <a:latin typeface="Cambria Math" panose="02040503050406030204" pitchFamily="18" charset="0"/>
                          </a:rPr>
                        </m:ctrlPr>
                      </m:funcPr>
                      <m:fName>
                        <m:r>
                          <a:rPr lang="en-US" altLang="zh-CN" b="1" i="0" smtClean="0">
                            <a:latin typeface="Cambria Math" panose="02040503050406030204" pitchFamily="18" charset="0"/>
                          </a:rPr>
                          <m:t>𝐥𝐨𝐠</m:t>
                        </m:r>
                      </m:fName>
                      <m:e>
                        <m:r>
                          <a:rPr lang="en-US" altLang="zh-CN" b="1" i="1">
                            <a:latin typeface="Cambria Math" panose="02040503050406030204" pitchFamily="18" charset="0"/>
                          </a:rPr>
                          <m:t>𝒑</m:t>
                        </m:r>
                        <m:r>
                          <a:rPr lang="en-US" altLang="zh-CN" b="1" i="1">
                            <a:latin typeface="Cambria Math" panose="02040503050406030204" pitchFamily="18" charset="0"/>
                          </a:rPr>
                          <m:t>(</m:t>
                        </m:r>
                        <m:acc>
                          <m:accPr>
                            <m:chr m:val="̂"/>
                            <m:ctrlPr>
                              <a:rPr lang="en-US" altLang="zh-CN" b="1" i="1">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𝒚</m:t>
                                </m:r>
                              </m:e>
                              <m:sub>
                                <m:r>
                                  <a:rPr lang="en-US" altLang="zh-CN" b="1" i="1" smtClean="0">
                                    <a:latin typeface="Cambria Math" panose="02040503050406030204" pitchFamily="18" charset="0"/>
                                  </a:rPr>
                                  <m:t>𝒊</m:t>
                                </m:r>
                              </m:sub>
                            </m:sSub>
                          </m:e>
                        </m:acc>
                        <m:r>
                          <a:rPr lang="en-US" altLang="zh-CN" b="1" i="1">
                            <a:latin typeface="Cambria Math" panose="02040503050406030204" pitchFamily="18" charset="0"/>
                          </a:rPr>
                          <m:t>)</m:t>
                        </m:r>
                      </m:e>
                    </m:func>
                    <m:r>
                      <a:rPr lang="en-US" altLang="zh-CN" b="1" i="1" smtClean="0">
                        <a:latin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b="1" dirty="0">
                    <a:latin typeface="+mn-ea"/>
                  </a:rPr>
                  <a:t>。</a:t>
                </a:r>
                <a:endParaRPr lang="en-US" altLang="zh-CN" b="1" dirty="0">
                  <a:latin typeface="+mn-ea"/>
                </a:endParaRPr>
              </a:p>
              <a:p>
                <a:pPr indent="457200">
                  <a:lnSpc>
                    <a:spcPct val="150000"/>
                  </a:lnSpc>
                </a:pPr>
                <a:r>
                  <a:rPr lang="zh-CN" altLang="en-US" b="1" dirty="0">
                    <a:latin typeface="+mn-ea"/>
                  </a:rPr>
                  <a:t>在强化学习中解决这个问题的一种常见方法是添加一个熵正则化项，防止策略变得太“确定性”。然而，即使增加了熵，也可能需要大量样本才能找到概率较低的高奖励分割。</a:t>
                </a:r>
                <a:endParaRPr lang="en-US" altLang="zh-CN" b="1" dirty="0">
                  <a:latin typeface="+mn-ea"/>
                </a:endParaRPr>
              </a:p>
              <a:p>
                <a:pPr indent="457200">
                  <a:lnSpc>
                    <a:spcPct val="150000"/>
                  </a:lnSpc>
                </a:pPr>
                <a:r>
                  <a:rPr lang="zh-CN" altLang="en-US" b="1" dirty="0">
                    <a:latin typeface="+mn-ea"/>
                  </a:rPr>
                  <a:t>本文通过一种名为反向奖励的替代公式来解决这个问题，该公式不是奖励选定的动作，而是对未选定的动作进行处罚。</a:t>
                </a:r>
              </a:p>
            </p:txBody>
          </p:sp>
        </mc:Choice>
        <mc:Fallback xmlns="">
          <p:sp>
            <p:nvSpPr>
              <p:cNvPr id="2" name="文本框 1">
                <a:extLst>
                  <a:ext uri="{FF2B5EF4-FFF2-40B4-BE49-F238E27FC236}">
                    <a16:creationId xmlns:a16="http://schemas.microsoft.com/office/drawing/2014/main" id="{5B386D3F-A5C8-F1ED-E457-C1C36EE8303D}"/>
                  </a:ext>
                </a:extLst>
              </p:cNvPr>
              <p:cNvSpPr txBox="1">
                <a:spLocks noRot="1" noChangeAspect="1" noMove="1" noResize="1" noEditPoints="1" noAdjustHandles="1" noChangeArrowheads="1" noChangeShapeType="1" noTextEdit="1"/>
              </p:cNvSpPr>
              <p:nvPr/>
            </p:nvSpPr>
            <p:spPr>
              <a:xfrm>
                <a:off x="694734" y="2061209"/>
                <a:ext cx="9623548" cy="2543132"/>
              </a:xfrm>
              <a:prstGeom prst="rect">
                <a:avLst/>
              </a:prstGeom>
              <a:blipFill>
                <a:blip r:embed="rId2"/>
                <a:stretch>
                  <a:fillRect l="-570" b="-287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A1B3E22-E994-60FA-1300-FE6A47DEC917}"/>
              </a:ext>
            </a:extLst>
          </p:cNvPr>
          <p:cNvPicPr>
            <a:picLocks noChangeAspect="1"/>
          </p:cNvPicPr>
          <p:nvPr/>
        </p:nvPicPr>
        <p:blipFill>
          <a:blip r:embed="rId3"/>
          <a:stretch>
            <a:fillRect/>
          </a:stretch>
        </p:blipFill>
        <p:spPr>
          <a:xfrm>
            <a:off x="2591946" y="4604341"/>
            <a:ext cx="6769448" cy="844593"/>
          </a:xfrm>
          <a:prstGeom prst="rect">
            <a:avLst/>
          </a:prstGeom>
        </p:spPr>
      </p:pic>
      <p:pic>
        <p:nvPicPr>
          <p:cNvPr id="9" name="图片 8">
            <a:extLst>
              <a:ext uri="{FF2B5EF4-FFF2-40B4-BE49-F238E27FC236}">
                <a16:creationId xmlns:a16="http://schemas.microsoft.com/office/drawing/2014/main" id="{DF43992B-1A64-DA73-5F80-796954651B23}"/>
              </a:ext>
            </a:extLst>
          </p:cNvPr>
          <p:cNvPicPr>
            <a:picLocks noChangeAspect="1"/>
          </p:cNvPicPr>
          <p:nvPr/>
        </p:nvPicPr>
        <p:blipFill>
          <a:blip r:embed="rId4"/>
          <a:stretch>
            <a:fillRect/>
          </a:stretch>
        </p:blipFill>
        <p:spPr>
          <a:xfrm>
            <a:off x="2591946" y="1235667"/>
            <a:ext cx="6350326" cy="825542"/>
          </a:xfrm>
          <a:prstGeom prst="rect">
            <a:avLst/>
          </a:prstGeom>
        </p:spPr>
      </p:pic>
      <p:sp>
        <p:nvSpPr>
          <p:cNvPr id="10" name="矩形 9">
            <a:extLst>
              <a:ext uri="{FF2B5EF4-FFF2-40B4-BE49-F238E27FC236}">
                <a16:creationId xmlns:a16="http://schemas.microsoft.com/office/drawing/2014/main" id="{334E3004-7470-D182-7401-3E75D47253C7}"/>
              </a:ext>
            </a:extLst>
          </p:cNvPr>
          <p:cNvSpPr/>
          <p:nvPr/>
        </p:nvSpPr>
        <p:spPr>
          <a:xfrm>
            <a:off x="7277102" y="4687503"/>
            <a:ext cx="1924650" cy="5101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F5F6374-A590-8326-2A1E-BE284E660343}"/>
              </a:ext>
            </a:extLst>
          </p:cNvPr>
          <p:cNvSpPr/>
          <p:nvPr/>
        </p:nvSpPr>
        <p:spPr>
          <a:xfrm>
            <a:off x="7506504" y="1374486"/>
            <a:ext cx="1290987" cy="5101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0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数据集与指标</a:t>
            </a:r>
          </a:p>
        </p:txBody>
      </p:sp>
      <p:sp>
        <p:nvSpPr>
          <p:cNvPr id="2" name="文本框 1">
            <a:extLst>
              <a:ext uri="{FF2B5EF4-FFF2-40B4-BE49-F238E27FC236}">
                <a16:creationId xmlns:a16="http://schemas.microsoft.com/office/drawing/2014/main" id="{317DD77D-73C9-2D09-6475-4B97A6BB7C63}"/>
              </a:ext>
            </a:extLst>
          </p:cNvPr>
          <p:cNvSpPr txBox="1"/>
          <p:nvPr/>
        </p:nvSpPr>
        <p:spPr>
          <a:xfrm>
            <a:off x="389862" y="1017181"/>
            <a:ext cx="10688816" cy="503612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数据集：</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合成数据集（包括用于评估连通性、凸性、水平对称性的三个子集）</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自动心脏诊断挑战（</a:t>
            </a:r>
            <a:r>
              <a:rPr lang="en-US" altLang="zh-CN" b="1" dirty="0">
                <a:latin typeface="+mn-ea"/>
              </a:rPr>
              <a:t>ACDC</a:t>
            </a:r>
            <a:r>
              <a:rPr lang="zh-CN" altLang="en-US" b="1" dirty="0">
                <a:latin typeface="+mn-ea"/>
              </a:rPr>
              <a:t>）数据集</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前列腺</a:t>
            </a:r>
            <a:r>
              <a:rPr lang="en-US" altLang="zh-CN" b="1" dirty="0">
                <a:latin typeface="+mn-ea"/>
              </a:rPr>
              <a:t>MR</a:t>
            </a:r>
            <a:r>
              <a:rPr lang="zh-CN" altLang="en-US" b="1" dirty="0">
                <a:latin typeface="+mn-ea"/>
              </a:rPr>
              <a:t>影像分割（</a:t>
            </a:r>
            <a:r>
              <a:rPr lang="en-US" altLang="zh-CN" b="1" dirty="0">
                <a:latin typeface="+mn-ea"/>
              </a:rPr>
              <a:t>Promise12</a:t>
            </a:r>
            <a:r>
              <a:rPr lang="zh-CN" altLang="en-US" b="1" dirty="0">
                <a:latin typeface="+mn-ea"/>
              </a:rPr>
              <a:t>）数据集</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医学分割十项全能数据集中的前列腺和海马体子集</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评价指标</a:t>
            </a:r>
            <a:endParaRPr lang="en-US" altLang="zh-CN" b="1" dirty="0">
              <a:latin typeface="+mn-ea"/>
            </a:endParaRPr>
          </a:p>
          <a:p>
            <a:pPr marL="742950" lvl="1" indent="-285750">
              <a:lnSpc>
                <a:spcPct val="150000"/>
              </a:lnSpc>
              <a:buFont typeface="Wingdings" panose="05000000000000000000" pitchFamily="2" charset="2"/>
              <a:buChar char="Ø"/>
            </a:pPr>
            <a:r>
              <a:rPr lang="en-US" altLang="zh-CN" b="1" dirty="0">
                <a:latin typeface="+mn-ea"/>
              </a:rPr>
              <a:t>Dice</a:t>
            </a:r>
            <a:r>
              <a:rPr lang="zh-CN" altLang="en-US" b="1" dirty="0">
                <a:latin typeface="+mn-ea"/>
              </a:rPr>
              <a:t>相似性系数</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修改或斯托夫距离（</a:t>
            </a:r>
            <a:r>
              <a:rPr lang="en-US" altLang="zh-CN" b="1" dirty="0">
                <a:latin typeface="+mn-ea"/>
              </a:rPr>
              <a:t>MHD</a:t>
            </a:r>
            <a:r>
              <a:rPr lang="zh-CN" altLang="en-US" b="1" dirty="0">
                <a:latin typeface="+mn-ea"/>
              </a:rPr>
              <a:t>）</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平均对称表面距离（</a:t>
            </a:r>
            <a:r>
              <a:rPr lang="en-US" altLang="zh-CN" b="1" dirty="0">
                <a:latin typeface="+mn-ea"/>
              </a:rPr>
              <a:t>ASSD</a:t>
            </a:r>
            <a:r>
              <a:rPr lang="zh-CN" altLang="en-US" b="1" dirty="0">
                <a:latin typeface="+mn-ea"/>
              </a:rPr>
              <a:t>）</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非连接性（</a:t>
            </a:r>
            <a:r>
              <a:rPr lang="en-US" altLang="zh-CN" b="1" dirty="0">
                <a:latin typeface="+mn-ea"/>
              </a:rPr>
              <a:t>N-conn</a:t>
            </a:r>
            <a:r>
              <a:rPr lang="zh-CN" altLang="en-US" b="1" dirty="0">
                <a:latin typeface="+mn-ea"/>
              </a:rPr>
              <a:t>）：预测为前景的像素中与具有最高中心度的像素没有连接的比例</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非凸性（</a:t>
            </a:r>
            <a:r>
              <a:rPr lang="en-US" altLang="zh-CN" b="1" dirty="0">
                <a:latin typeface="+mn-ea"/>
              </a:rPr>
              <a:t>N-conv</a:t>
            </a:r>
            <a:r>
              <a:rPr lang="zh-CN" altLang="en-US" b="1" dirty="0">
                <a:latin typeface="+mn-ea"/>
              </a:rPr>
              <a:t>）：预测为背景的像素中位于前景区域凸包内的比例</a:t>
            </a:r>
          </a:p>
        </p:txBody>
      </p:sp>
    </p:spTree>
    <p:extLst>
      <p:ext uri="{BB962C8B-B14F-4D97-AF65-F5344CB8AC3E}">
        <p14:creationId xmlns:p14="http://schemas.microsoft.com/office/powerpoint/2010/main" val="370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265D961-9802-2C33-3C63-813831E06CA7}"/>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网络与超参数</a:t>
            </a:r>
          </a:p>
        </p:txBody>
      </p:sp>
      <p:sp>
        <p:nvSpPr>
          <p:cNvPr id="5" name="文本框 4">
            <a:extLst>
              <a:ext uri="{FF2B5EF4-FFF2-40B4-BE49-F238E27FC236}">
                <a16:creationId xmlns:a16="http://schemas.microsoft.com/office/drawing/2014/main" id="{AC2A7120-1ABE-D552-96E2-F6E95B745EED}"/>
              </a:ext>
            </a:extLst>
          </p:cNvPr>
          <p:cNvSpPr txBox="1"/>
          <p:nvPr/>
        </p:nvSpPr>
        <p:spPr>
          <a:xfrm>
            <a:off x="389862" y="1017181"/>
            <a:ext cx="9103869" cy="3374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err="1">
                <a:latin typeface="+mn-ea"/>
              </a:rPr>
              <a:t>Enet</a:t>
            </a:r>
            <a:r>
              <a:rPr lang="zh-CN" altLang="en-US" b="1" dirty="0">
                <a:latin typeface="+mn-ea"/>
              </a:rPr>
              <a:t>作为底层分割网络</a:t>
            </a:r>
            <a:endParaRPr lang="en-US" altLang="zh-CN" b="1" dirty="0">
              <a:latin typeface="+mn-ea"/>
            </a:endParaRPr>
          </a:p>
          <a:p>
            <a:pPr marL="285750" indent="-285750">
              <a:lnSpc>
                <a:spcPct val="150000"/>
              </a:lnSpc>
              <a:buFont typeface="Wingdings" panose="05000000000000000000" pitchFamily="2" charset="2"/>
              <a:buChar char="Ø"/>
            </a:pPr>
            <a:r>
              <a:rPr lang="en-US" altLang="zh-CN" b="1" dirty="0">
                <a:latin typeface="+mn-ea"/>
              </a:rPr>
              <a:t>Adam</a:t>
            </a:r>
            <a:r>
              <a:rPr lang="zh-CN" altLang="en-US" b="1" dirty="0">
                <a:latin typeface="+mn-ea"/>
              </a:rPr>
              <a:t>优化器</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余弦退火学习率调度</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使用网格搜索策略选择超参数</a:t>
            </a:r>
            <a:endParaRPr lang="en-US" altLang="zh-CN" b="1" dirty="0">
              <a:latin typeface="+mn-ea"/>
            </a:endParaRPr>
          </a:p>
          <a:p>
            <a:pPr marL="742950" lvl="1" indent="-285750">
              <a:lnSpc>
                <a:spcPct val="150000"/>
              </a:lnSpc>
              <a:buFont typeface="Wingdings" panose="05000000000000000000" pitchFamily="2" charset="2"/>
              <a:buChar char="Ø"/>
            </a:pPr>
            <a:r>
              <a:rPr lang="en-US" altLang="zh-CN" b="1" dirty="0">
                <a:latin typeface="+mn-ea"/>
              </a:rPr>
              <a:t>λ</a:t>
            </a:r>
            <a:r>
              <a:rPr lang="zh-CN" altLang="en-US" b="1" dirty="0">
                <a:latin typeface="+mn-ea"/>
              </a:rPr>
              <a:t>：控制约束对抗损失在总损失中的权重</a:t>
            </a:r>
            <a:endParaRPr lang="en-US" altLang="zh-CN" b="1" dirty="0">
              <a:latin typeface="+mn-ea"/>
            </a:endParaRPr>
          </a:p>
          <a:p>
            <a:pPr marL="742950" lvl="1" indent="-285750">
              <a:lnSpc>
                <a:spcPct val="150000"/>
              </a:lnSpc>
              <a:buFont typeface="Wingdings" panose="05000000000000000000" pitchFamily="2" charset="2"/>
              <a:buChar char="Ø"/>
            </a:pPr>
            <a:r>
              <a:rPr lang="en-US" altLang="zh-CN" b="1" dirty="0">
                <a:latin typeface="+mn-ea"/>
              </a:rPr>
              <a:t>γ</a:t>
            </a:r>
            <a:r>
              <a:rPr lang="zh-CN" altLang="en-US" b="1" dirty="0">
                <a:latin typeface="+mn-ea"/>
              </a:rPr>
              <a:t>：控制局部分布平滑度和约束满意度间的权重</a:t>
            </a:r>
            <a:endParaRPr lang="en-US" altLang="zh-CN" b="1" dirty="0">
              <a:latin typeface="+mn-ea"/>
            </a:endParaRPr>
          </a:p>
          <a:p>
            <a:pPr marL="742950" lvl="1" indent="-285750">
              <a:lnSpc>
                <a:spcPct val="150000"/>
              </a:lnSpc>
              <a:buFont typeface="Wingdings" panose="05000000000000000000" pitchFamily="2" charset="2"/>
              <a:buChar char="Ø"/>
            </a:pPr>
            <a:r>
              <a:rPr lang="en-US" altLang="zh-CN" b="1" dirty="0">
                <a:latin typeface="+mn-ea"/>
              </a:rPr>
              <a:t>ε</a:t>
            </a:r>
            <a:r>
              <a:rPr lang="zh-CN" altLang="en-US" b="1" dirty="0">
                <a:latin typeface="+mn-ea"/>
              </a:rPr>
              <a:t>：控制对抗扰动的大小</a:t>
            </a:r>
          </a:p>
        </p:txBody>
      </p:sp>
      <p:pic>
        <p:nvPicPr>
          <p:cNvPr id="10" name="图片 9">
            <a:extLst>
              <a:ext uri="{FF2B5EF4-FFF2-40B4-BE49-F238E27FC236}">
                <a16:creationId xmlns:a16="http://schemas.microsoft.com/office/drawing/2014/main" id="{6DCA6AFB-E054-58A6-1955-2C3FE9FB4FD2}"/>
              </a:ext>
            </a:extLst>
          </p:cNvPr>
          <p:cNvPicPr>
            <a:picLocks noChangeAspect="1"/>
          </p:cNvPicPr>
          <p:nvPr/>
        </p:nvPicPr>
        <p:blipFill>
          <a:blip r:embed="rId2"/>
          <a:stretch>
            <a:fillRect/>
          </a:stretch>
        </p:blipFill>
        <p:spPr>
          <a:xfrm>
            <a:off x="6731768" y="725250"/>
            <a:ext cx="4597636" cy="4286470"/>
          </a:xfrm>
          <a:prstGeom prst="rect">
            <a:avLst/>
          </a:prstGeom>
        </p:spPr>
      </p:pic>
    </p:spTree>
    <p:extLst>
      <p:ext uri="{BB962C8B-B14F-4D97-AF65-F5344CB8AC3E}">
        <p14:creationId xmlns:p14="http://schemas.microsoft.com/office/powerpoint/2010/main" val="2201493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B8AE5DD-680E-68CB-6B0F-3100DB965E64}"/>
              </a:ext>
            </a:extLst>
          </p:cNvPr>
          <p:cNvSpPr txBox="1"/>
          <p:nvPr/>
        </p:nvSpPr>
        <p:spPr>
          <a:xfrm>
            <a:off x="0" y="385008"/>
            <a:ext cx="446567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合成数据集：消融实验</a:t>
            </a:r>
          </a:p>
        </p:txBody>
      </p:sp>
      <p:sp>
        <p:nvSpPr>
          <p:cNvPr id="10" name="文本框 9">
            <a:extLst>
              <a:ext uri="{FF2B5EF4-FFF2-40B4-BE49-F238E27FC236}">
                <a16:creationId xmlns:a16="http://schemas.microsoft.com/office/drawing/2014/main" id="{E81206E1-F8FB-1446-860E-62FDF03E2F51}"/>
              </a:ext>
            </a:extLst>
          </p:cNvPr>
          <p:cNvSpPr txBox="1"/>
          <p:nvPr/>
        </p:nvSpPr>
        <p:spPr>
          <a:xfrm>
            <a:off x="389862" y="1017181"/>
            <a:ext cx="9103869" cy="3374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仅针对连通性约束且无扰动的场景</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软硬约束与反向奖励机制</a:t>
            </a: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marL="285750" indent="-285750">
              <a:lnSpc>
                <a:spcPct val="150000"/>
              </a:lnSpc>
              <a:buFont typeface="Wingdings" panose="05000000000000000000" pitchFamily="2" charset="2"/>
              <a:buChar char="Ø"/>
            </a:pPr>
            <a:endParaRPr lang="en-US" altLang="zh-CN" b="1" dirty="0">
              <a:latin typeface="+mn-ea"/>
            </a:endParaRPr>
          </a:p>
          <a:p>
            <a:pPr>
              <a:lnSpc>
                <a:spcPct val="150000"/>
              </a:lnSpc>
            </a:pP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约束满意度权重</a:t>
            </a:r>
          </a:p>
        </p:txBody>
      </p:sp>
      <p:pic>
        <p:nvPicPr>
          <p:cNvPr id="15" name="图片 14">
            <a:extLst>
              <a:ext uri="{FF2B5EF4-FFF2-40B4-BE49-F238E27FC236}">
                <a16:creationId xmlns:a16="http://schemas.microsoft.com/office/drawing/2014/main" id="{65B7917E-11DD-A6D6-4DAA-171B77EF7567}"/>
              </a:ext>
            </a:extLst>
          </p:cNvPr>
          <p:cNvPicPr>
            <a:picLocks noChangeAspect="1"/>
          </p:cNvPicPr>
          <p:nvPr/>
        </p:nvPicPr>
        <p:blipFill>
          <a:blip r:embed="rId2"/>
          <a:stretch>
            <a:fillRect/>
          </a:stretch>
        </p:blipFill>
        <p:spPr>
          <a:xfrm>
            <a:off x="4584307" y="1503987"/>
            <a:ext cx="4680191" cy="2330570"/>
          </a:xfrm>
          <a:prstGeom prst="rect">
            <a:avLst/>
          </a:prstGeom>
        </p:spPr>
      </p:pic>
      <p:pic>
        <p:nvPicPr>
          <p:cNvPr id="17" name="图片 16">
            <a:extLst>
              <a:ext uri="{FF2B5EF4-FFF2-40B4-BE49-F238E27FC236}">
                <a16:creationId xmlns:a16="http://schemas.microsoft.com/office/drawing/2014/main" id="{F43431CC-FE1B-D14B-D4F7-22C3CCE16F30}"/>
              </a:ext>
            </a:extLst>
          </p:cNvPr>
          <p:cNvPicPr>
            <a:picLocks noChangeAspect="1"/>
          </p:cNvPicPr>
          <p:nvPr/>
        </p:nvPicPr>
        <p:blipFill>
          <a:blip r:embed="rId3"/>
          <a:stretch>
            <a:fillRect/>
          </a:stretch>
        </p:blipFill>
        <p:spPr>
          <a:xfrm>
            <a:off x="4799300" y="3836849"/>
            <a:ext cx="4521432" cy="2438525"/>
          </a:xfrm>
          <a:prstGeom prst="rect">
            <a:avLst/>
          </a:prstGeom>
        </p:spPr>
      </p:pic>
    </p:spTree>
    <p:extLst>
      <p:ext uri="{BB962C8B-B14F-4D97-AF65-F5344CB8AC3E}">
        <p14:creationId xmlns:p14="http://schemas.microsoft.com/office/powerpoint/2010/main" val="347252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7216605-F92F-FE65-8E83-AB5C59153093}"/>
              </a:ext>
            </a:extLst>
          </p:cNvPr>
          <p:cNvSpPr txBox="1"/>
          <p:nvPr/>
        </p:nvSpPr>
        <p:spPr>
          <a:xfrm>
            <a:off x="0" y="385008"/>
            <a:ext cx="3700130"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合成数据集：约束满意度可视化</a:t>
            </a:r>
          </a:p>
        </p:txBody>
      </p:sp>
      <p:pic>
        <p:nvPicPr>
          <p:cNvPr id="16" name="图片 15">
            <a:extLst>
              <a:ext uri="{FF2B5EF4-FFF2-40B4-BE49-F238E27FC236}">
                <a16:creationId xmlns:a16="http://schemas.microsoft.com/office/drawing/2014/main" id="{3B40445E-9A9A-26A7-BDDF-7DF7D307016D}"/>
              </a:ext>
            </a:extLst>
          </p:cNvPr>
          <p:cNvPicPr>
            <a:picLocks noChangeAspect="1"/>
          </p:cNvPicPr>
          <p:nvPr/>
        </p:nvPicPr>
        <p:blipFill>
          <a:blip r:embed="rId3"/>
          <a:stretch>
            <a:fillRect/>
          </a:stretch>
        </p:blipFill>
        <p:spPr>
          <a:xfrm>
            <a:off x="4277747" y="318248"/>
            <a:ext cx="3943667" cy="3804584"/>
          </a:xfrm>
          <a:prstGeom prst="rect">
            <a:avLst/>
          </a:prstGeom>
        </p:spPr>
      </p:pic>
      <p:pic>
        <p:nvPicPr>
          <p:cNvPr id="18" name="图片 17">
            <a:extLst>
              <a:ext uri="{FF2B5EF4-FFF2-40B4-BE49-F238E27FC236}">
                <a16:creationId xmlns:a16="http://schemas.microsoft.com/office/drawing/2014/main" id="{DB42B757-0FD3-6336-CCE8-C45F342A969B}"/>
              </a:ext>
            </a:extLst>
          </p:cNvPr>
          <p:cNvPicPr>
            <a:picLocks noChangeAspect="1"/>
          </p:cNvPicPr>
          <p:nvPr/>
        </p:nvPicPr>
        <p:blipFill>
          <a:blip r:embed="rId4"/>
          <a:stretch>
            <a:fillRect/>
          </a:stretch>
        </p:blipFill>
        <p:spPr>
          <a:xfrm>
            <a:off x="8221414" y="230586"/>
            <a:ext cx="3970586" cy="3800097"/>
          </a:xfrm>
          <a:prstGeom prst="rect">
            <a:avLst/>
          </a:prstGeom>
        </p:spPr>
      </p:pic>
      <p:pic>
        <p:nvPicPr>
          <p:cNvPr id="20" name="图片 19">
            <a:extLst>
              <a:ext uri="{FF2B5EF4-FFF2-40B4-BE49-F238E27FC236}">
                <a16:creationId xmlns:a16="http://schemas.microsoft.com/office/drawing/2014/main" id="{F6EE835C-E03D-781D-3C4B-587583FC41B1}"/>
              </a:ext>
            </a:extLst>
          </p:cNvPr>
          <p:cNvPicPr>
            <a:picLocks noChangeAspect="1"/>
          </p:cNvPicPr>
          <p:nvPr/>
        </p:nvPicPr>
        <p:blipFill>
          <a:blip r:embed="rId5"/>
          <a:stretch>
            <a:fillRect/>
          </a:stretch>
        </p:blipFill>
        <p:spPr>
          <a:xfrm>
            <a:off x="7464" y="3314518"/>
            <a:ext cx="5556536" cy="3543482"/>
          </a:xfrm>
          <a:prstGeom prst="rect">
            <a:avLst/>
          </a:prstGeom>
        </p:spPr>
      </p:pic>
      <p:sp>
        <p:nvSpPr>
          <p:cNvPr id="3" name="文本框 2">
            <a:extLst>
              <a:ext uri="{FF2B5EF4-FFF2-40B4-BE49-F238E27FC236}">
                <a16:creationId xmlns:a16="http://schemas.microsoft.com/office/drawing/2014/main" id="{0930A7FA-2BA1-8451-199F-8AF0BA581CA5}"/>
              </a:ext>
            </a:extLst>
          </p:cNvPr>
          <p:cNvSpPr txBox="1"/>
          <p:nvPr/>
        </p:nvSpPr>
        <p:spPr>
          <a:xfrm>
            <a:off x="5897151" y="4542199"/>
            <a:ext cx="6287386" cy="171213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dirty="0">
                <a:latin typeface="+mn-ea"/>
              </a:rPr>
              <a:t>基线方法在训练过程中不考虑约束，尽管与金标准有很高的重叠，但是分割预测要么是断开的，要么是非凸的。相反</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本文的CAT方法收敛到完全连通和凸分割</a:t>
            </a:r>
          </a:p>
        </p:txBody>
      </p:sp>
    </p:spTree>
    <p:extLst>
      <p:ext uri="{BB962C8B-B14F-4D97-AF65-F5344CB8AC3E}">
        <p14:creationId xmlns:p14="http://schemas.microsoft.com/office/powerpoint/2010/main" val="110304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基准数据集：局部满意度核大小</a:t>
            </a:r>
          </a:p>
        </p:txBody>
      </p:sp>
      <p:sp>
        <p:nvSpPr>
          <p:cNvPr id="9" name="文本框 8">
            <a:extLst>
              <a:ext uri="{FF2B5EF4-FFF2-40B4-BE49-F238E27FC236}">
                <a16:creationId xmlns:a16="http://schemas.microsoft.com/office/drawing/2014/main" id="{44793777-C4C7-9A1C-DA7F-4003DEF500C2}"/>
              </a:ext>
            </a:extLst>
          </p:cNvPr>
          <p:cNvSpPr txBox="1"/>
          <p:nvPr/>
        </p:nvSpPr>
        <p:spPr>
          <a:xfrm>
            <a:off x="389862" y="1017181"/>
            <a:ext cx="9718157"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对于硬约束，使用较大的</a:t>
            </a:r>
            <a:r>
              <a:rPr lang="en-US" altLang="zh-CN" b="1" dirty="0">
                <a:latin typeface="+mn-ea"/>
              </a:rPr>
              <a:t>k</a:t>
            </a:r>
            <a:r>
              <a:rPr lang="zh-CN" altLang="en-US" b="1" dirty="0">
                <a:latin typeface="+mn-ea"/>
              </a:rPr>
              <a:t>会导致满意度更加严格，导致梯度不具有信息性</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对于软约束，通过允许部分约束满意度可以避免上述问题，但是较大的</a:t>
            </a:r>
            <a:r>
              <a:rPr lang="en-US" altLang="zh-CN" b="1" dirty="0">
                <a:latin typeface="+mn-ea"/>
              </a:rPr>
              <a:t>k</a:t>
            </a:r>
            <a:r>
              <a:rPr lang="zh-CN" altLang="en-US" b="1" dirty="0">
                <a:latin typeface="+mn-ea"/>
              </a:rPr>
              <a:t>会导致信息损失</a:t>
            </a:r>
            <a:endParaRPr lang="en-US" altLang="zh-CN" b="1" dirty="0">
              <a:latin typeface="+mn-ea"/>
            </a:endParaRPr>
          </a:p>
        </p:txBody>
      </p:sp>
      <p:pic>
        <p:nvPicPr>
          <p:cNvPr id="13" name="图片 12">
            <a:extLst>
              <a:ext uri="{FF2B5EF4-FFF2-40B4-BE49-F238E27FC236}">
                <a16:creationId xmlns:a16="http://schemas.microsoft.com/office/drawing/2014/main" id="{6B1AE3E2-256A-1B45-5EE5-12EC53533411}"/>
              </a:ext>
            </a:extLst>
          </p:cNvPr>
          <p:cNvPicPr>
            <a:picLocks noChangeAspect="1"/>
          </p:cNvPicPr>
          <p:nvPr/>
        </p:nvPicPr>
        <p:blipFill>
          <a:blip r:embed="rId2"/>
          <a:stretch>
            <a:fillRect/>
          </a:stretch>
        </p:blipFill>
        <p:spPr>
          <a:xfrm>
            <a:off x="1138827" y="2546304"/>
            <a:ext cx="3638737" cy="1746340"/>
          </a:xfrm>
          <a:prstGeom prst="rect">
            <a:avLst/>
          </a:prstGeom>
        </p:spPr>
      </p:pic>
      <p:pic>
        <p:nvPicPr>
          <p:cNvPr id="15" name="图片 14">
            <a:extLst>
              <a:ext uri="{FF2B5EF4-FFF2-40B4-BE49-F238E27FC236}">
                <a16:creationId xmlns:a16="http://schemas.microsoft.com/office/drawing/2014/main" id="{7C320730-BD31-1489-A7A0-E52B9C98B39A}"/>
              </a:ext>
            </a:extLst>
          </p:cNvPr>
          <p:cNvPicPr>
            <a:picLocks noChangeAspect="1"/>
          </p:cNvPicPr>
          <p:nvPr/>
        </p:nvPicPr>
        <p:blipFill>
          <a:blip r:embed="rId3"/>
          <a:stretch>
            <a:fillRect/>
          </a:stretch>
        </p:blipFill>
        <p:spPr>
          <a:xfrm>
            <a:off x="5349157" y="2546304"/>
            <a:ext cx="4896102" cy="1765391"/>
          </a:xfrm>
          <a:prstGeom prst="rect">
            <a:avLst/>
          </a:prstGeom>
        </p:spPr>
      </p:pic>
    </p:spTree>
    <p:extLst>
      <p:ext uri="{BB962C8B-B14F-4D97-AF65-F5344CB8AC3E}">
        <p14:creationId xmlns:p14="http://schemas.microsoft.com/office/powerpoint/2010/main" val="112870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基准数据集：软硬约束</a:t>
            </a:r>
          </a:p>
        </p:txBody>
      </p:sp>
      <p:sp>
        <p:nvSpPr>
          <p:cNvPr id="9" name="文本框 8">
            <a:extLst>
              <a:ext uri="{FF2B5EF4-FFF2-40B4-BE49-F238E27FC236}">
                <a16:creationId xmlns:a16="http://schemas.microsoft.com/office/drawing/2014/main" id="{44793777-C4C7-9A1C-DA7F-4003DEF500C2}"/>
              </a:ext>
            </a:extLst>
          </p:cNvPr>
          <p:cNvSpPr txBox="1"/>
          <p:nvPr/>
        </p:nvSpPr>
        <p:spPr>
          <a:xfrm>
            <a:off x="389862" y="1017181"/>
            <a:ext cx="10994064"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在</a:t>
            </a:r>
            <a:r>
              <a:rPr lang="en-US" altLang="zh-CN" b="1" dirty="0">
                <a:latin typeface="+mn-ea"/>
              </a:rPr>
              <a:t>ACDC</a:t>
            </a:r>
            <a:r>
              <a:rPr lang="zh-CN" altLang="en-US" b="1" dirty="0">
                <a:latin typeface="+mn-ea"/>
              </a:rPr>
              <a:t>数据集上比较软硬约束的效果</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与硬约束的二值奖励相比，软约束策略为边界像素分配不同的奖励值，为部分有效解决方案提供学习梯度。</a:t>
            </a:r>
            <a:endParaRPr lang="en-US" altLang="zh-CN" b="1" dirty="0">
              <a:latin typeface="+mn-ea"/>
            </a:endParaRPr>
          </a:p>
        </p:txBody>
      </p:sp>
      <p:pic>
        <p:nvPicPr>
          <p:cNvPr id="4" name="图片 3">
            <a:extLst>
              <a:ext uri="{FF2B5EF4-FFF2-40B4-BE49-F238E27FC236}">
                <a16:creationId xmlns:a16="http://schemas.microsoft.com/office/drawing/2014/main" id="{88043138-2C28-502B-014F-B2B1B4F4D33C}"/>
              </a:ext>
            </a:extLst>
          </p:cNvPr>
          <p:cNvPicPr>
            <a:picLocks noChangeAspect="1"/>
          </p:cNvPicPr>
          <p:nvPr/>
        </p:nvPicPr>
        <p:blipFill>
          <a:blip r:embed="rId2"/>
          <a:stretch>
            <a:fillRect/>
          </a:stretch>
        </p:blipFill>
        <p:spPr>
          <a:xfrm>
            <a:off x="1129364" y="2264526"/>
            <a:ext cx="5590450" cy="3174200"/>
          </a:xfrm>
          <a:prstGeom prst="rect">
            <a:avLst/>
          </a:prstGeom>
        </p:spPr>
      </p:pic>
    </p:spTree>
    <p:extLst>
      <p:ext uri="{BB962C8B-B14F-4D97-AF65-F5344CB8AC3E}">
        <p14:creationId xmlns:p14="http://schemas.microsoft.com/office/powerpoint/2010/main" val="307051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基准数据集：对抗训练损失</a:t>
            </a:r>
          </a:p>
        </p:txBody>
      </p:sp>
      <p:sp>
        <p:nvSpPr>
          <p:cNvPr id="9" name="文本框 8">
            <a:extLst>
              <a:ext uri="{FF2B5EF4-FFF2-40B4-BE49-F238E27FC236}">
                <a16:creationId xmlns:a16="http://schemas.microsoft.com/office/drawing/2014/main" id="{44793777-C4C7-9A1C-DA7F-4003DEF500C2}"/>
              </a:ext>
            </a:extLst>
          </p:cNvPr>
          <p:cNvSpPr txBox="1"/>
          <p:nvPr/>
        </p:nvSpPr>
        <p:spPr>
          <a:xfrm>
            <a:off x="389862" y="1017181"/>
            <a:ext cx="9103869" cy="4656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对强制局部分布平滑</a:t>
            </a:r>
            <a:r>
              <a:rPr lang="en-US" altLang="zh-CN" b="1" dirty="0">
                <a:latin typeface="+mn-ea"/>
              </a:rPr>
              <a:t>KL</a:t>
            </a:r>
            <a:r>
              <a:rPr lang="zh-CN" altLang="en-US" b="1" dirty="0">
                <a:latin typeface="+mn-ea"/>
              </a:rPr>
              <a:t>散度损失和提出的约束损失进行消融实验</a:t>
            </a:r>
            <a:endParaRPr lang="en-US" altLang="zh-CN" b="1" dirty="0">
              <a:latin typeface="+mn-ea"/>
            </a:endParaRPr>
          </a:p>
        </p:txBody>
      </p:sp>
      <p:pic>
        <p:nvPicPr>
          <p:cNvPr id="4" name="图片 3">
            <a:extLst>
              <a:ext uri="{FF2B5EF4-FFF2-40B4-BE49-F238E27FC236}">
                <a16:creationId xmlns:a16="http://schemas.microsoft.com/office/drawing/2014/main" id="{E0AF3F51-3380-DAEE-67D8-B3E6838BC0E3}"/>
              </a:ext>
            </a:extLst>
          </p:cNvPr>
          <p:cNvPicPr>
            <a:picLocks noChangeAspect="1"/>
          </p:cNvPicPr>
          <p:nvPr/>
        </p:nvPicPr>
        <p:blipFill>
          <a:blip r:embed="rId2"/>
          <a:stretch>
            <a:fillRect/>
          </a:stretch>
        </p:blipFill>
        <p:spPr>
          <a:xfrm>
            <a:off x="1333255" y="1908510"/>
            <a:ext cx="4762745" cy="2279767"/>
          </a:xfrm>
          <a:prstGeom prst="rect">
            <a:avLst/>
          </a:prstGeom>
        </p:spPr>
      </p:pic>
    </p:spTree>
    <p:extLst>
      <p:ext uri="{BB962C8B-B14F-4D97-AF65-F5344CB8AC3E}">
        <p14:creationId xmlns:p14="http://schemas.microsoft.com/office/powerpoint/2010/main" val="1857748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a:t>
            </a:r>
            <a:r>
              <a:rPr lang="en-US" altLang="zh-CN" sz="2400" b="1" dirty="0">
                <a:latin typeface="微软雅黑" panose="020B0503020204020204" pitchFamily="34" charset="-122"/>
                <a:ea typeface="微软雅黑" panose="020B0503020204020204" pitchFamily="34" charset="-122"/>
              </a:rPr>
              <a:t>VAT</a:t>
            </a:r>
            <a:r>
              <a:rPr lang="zh-CN" altLang="en-US" sz="2400" b="1" dirty="0">
                <a:latin typeface="微软雅黑" panose="020B0503020204020204" pitchFamily="34" charset="-122"/>
                <a:ea typeface="微软雅黑" panose="020B0503020204020204" pitchFamily="34" charset="-122"/>
              </a:rPr>
              <a:t>与</a:t>
            </a:r>
            <a:r>
              <a:rPr lang="en-US" altLang="zh-CN" sz="2400" b="1" dirty="0">
                <a:latin typeface="微软雅黑" panose="020B0503020204020204" pitchFamily="34" charset="-122"/>
                <a:ea typeface="微软雅黑" panose="020B0503020204020204" pitchFamily="34" charset="-122"/>
              </a:rPr>
              <a:t>CAT</a:t>
            </a:r>
            <a:r>
              <a:rPr lang="zh-CN" altLang="en-US" sz="2400" b="1" dirty="0">
                <a:latin typeface="微软雅黑" panose="020B0503020204020204" pitchFamily="34" charset="-122"/>
                <a:ea typeface="微软雅黑" panose="020B0503020204020204" pitchFamily="34" charset="-122"/>
              </a:rPr>
              <a:t>比较</a:t>
            </a:r>
          </a:p>
        </p:txBody>
      </p:sp>
      <p:sp>
        <p:nvSpPr>
          <p:cNvPr id="9" name="文本框 8">
            <a:extLst>
              <a:ext uri="{FF2B5EF4-FFF2-40B4-BE49-F238E27FC236}">
                <a16:creationId xmlns:a16="http://schemas.microsoft.com/office/drawing/2014/main" id="{44793777-C4C7-9A1C-DA7F-4003DEF500C2}"/>
              </a:ext>
            </a:extLst>
          </p:cNvPr>
          <p:cNvSpPr txBox="1"/>
          <p:nvPr/>
        </p:nvSpPr>
        <p:spPr>
          <a:xfrm>
            <a:off x="389863" y="1017181"/>
            <a:ext cx="5408426" cy="17121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mn-ea"/>
              </a:rPr>
              <a:t>CAT</a:t>
            </a:r>
            <a:r>
              <a:rPr lang="zh-CN" altLang="en-US" b="1" dirty="0">
                <a:latin typeface="+mn-ea"/>
              </a:rPr>
              <a:t>可以做为一个即插即用的扩展添加到任何半监督算法中</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将其与</a:t>
            </a:r>
            <a:r>
              <a:rPr lang="en-US" altLang="zh-CN" b="1" dirty="0">
                <a:latin typeface="+mn-ea"/>
              </a:rPr>
              <a:t>Co-train</a:t>
            </a:r>
            <a:r>
              <a:rPr lang="zh-CN" altLang="en-US" b="1" dirty="0">
                <a:latin typeface="+mn-ea"/>
              </a:rPr>
              <a:t>和</a:t>
            </a:r>
            <a:r>
              <a:rPr lang="en-US" altLang="zh-CN" b="1" dirty="0">
                <a:latin typeface="+mn-ea"/>
              </a:rPr>
              <a:t>Mean-Teacher</a:t>
            </a:r>
            <a:r>
              <a:rPr lang="zh-CN" altLang="en-US" b="1" dirty="0">
                <a:latin typeface="+mn-ea"/>
              </a:rPr>
              <a:t>架构结合，与</a:t>
            </a:r>
            <a:r>
              <a:rPr lang="en-US" altLang="zh-CN" b="1" dirty="0">
                <a:latin typeface="+mn-ea"/>
              </a:rPr>
              <a:t>VAT</a:t>
            </a:r>
            <a:r>
              <a:rPr lang="zh-CN" altLang="en-US" b="1" dirty="0">
                <a:latin typeface="+mn-ea"/>
              </a:rPr>
              <a:t>的变体进行比较</a:t>
            </a:r>
            <a:endParaRPr lang="en-US" altLang="zh-CN" b="1" dirty="0">
              <a:latin typeface="+mn-ea"/>
            </a:endParaRPr>
          </a:p>
        </p:txBody>
      </p:sp>
      <p:pic>
        <p:nvPicPr>
          <p:cNvPr id="3" name="图片 2">
            <a:extLst>
              <a:ext uri="{FF2B5EF4-FFF2-40B4-BE49-F238E27FC236}">
                <a16:creationId xmlns:a16="http://schemas.microsoft.com/office/drawing/2014/main" id="{AEA0CE24-D20C-FA2B-AC9C-95F53D1CAC13}"/>
              </a:ext>
            </a:extLst>
          </p:cNvPr>
          <p:cNvPicPr>
            <a:picLocks noChangeAspect="1"/>
          </p:cNvPicPr>
          <p:nvPr/>
        </p:nvPicPr>
        <p:blipFill>
          <a:blip r:embed="rId2"/>
          <a:stretch>
            <a:fillRect/>
          </a:stretch>
        </p:blipFill>
        <p:spPr>
          <a:xfrm>
            <a:off x="6151620" y="385008"/>
            <a:ext cx="4921503" cy="6210619"/>
          </a:xfrm>
          <a:prstGeom prst="rect">
            <a:avLst/>
          </a:prstGeom>
        </p:spPr>
      </p:pic>
    </p:spTree>
    <p:extLst>
      <p:ext uri="{BB962C8B-B14F-4D97-AF65-F5344CB8AC3E}">
        <p14:creationId xmlns:p14="http://schemas.microsoft.com/office/powerpoint/2010/main" val="303872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867CB2-A60D-9894-39B7-4619F132DF3A}"/>
              </a:ext>
            </a:extLst>
          </p:cNvPr>
          <p:cNvSpPr txBox="1"/>
          <p:nvPr/>
        </p:nvSpPr>
        <p:spPr>
          <a:xfrm>
            <a:off x="0" y="385008"/>
            <a:ext cx="204193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一、研究背景</a:t>
            </a:r>
          </a:p>
        </p:txBody>
      </p:sp>
      <p:sp>
        <p:nvSpPr>
          <p:cNvPr id="5" name="文本框 4">
            <a:extLst>
              <a:ext uri="{FF2B5EF4-FFF2-40B4-BE49-F238E27FC236}">
                <a16:creationId xmlns:a16="http://schemas.microsoft.com/office/drawing/2014/main" id="{B407369A-5583-3C89-A64A-A1811D40DA6C}"/>
              </a:ext>
            </a:extLst>
          </p:cNvPr>
          <p:cNvSpPr txBox="1"/>
          <p:nvPr/>
        </p:nvSpPr>
        <p:spPr>
          <a:xfrm>
            <a:off x="605017" y="1007215"/>
            <a:ext cx="10821546" cy="4198393"/>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0" i="0" dirty="0">
                <a:solidFill>
                  <a:srgbClr val="060607"/>
                </a:solidFill>
                <a:effectLst/>
                <a:latin typeface="微软雅黑" panose="020B0503020204020204" pitchFamily="34" charset="-122"/>
                <a:ea typeface="微软雅黑" panose="020B0503020204020204" pitchFamily="34" charset="-122"/>
              </a:rPr>
              <a:t>手动标注大量医学图像用于训练高精度的分割模型不仅耗时而且成本高昂。因此，如何在有限的标注数据下训练出性能优越的分割模型成为了一个重要的研究问题。</a:t>
            </a:r>
            <a:r>
              <a:rPr lang="zh-CN" altLang="en-US" b="1" i="0" dirty="0">
                <a:solidFill>
                  <a:srgbClr val="FF0000"/>
                </a:solidFill>
                <a:effectLst/>
                <a:latin typeface="微软雅黑" panose="020B0503020204020204" pitchFamily="34" charset="-122"/>
                <a:ea typeface="微软雅黑" panose="020B0503020204020204" pitchFamily="34" charset="-122"/>
              </a:rPr>
              <a:t>（弱监督问题）</a:t>
            </a:r>
            <a:endParaRPr lang="en-US" altLang="zh-CN" b="1" i="0" dirty="0">
              <a:solidFill>
                <a:srgbClr val="FF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现有的半监督框架准确率已经很高，但是他们可能会产生一些在解剖学上不可能的预测，例如，分割出的器官形状不符合生物学结构或者相互之间的位置关系不正确。</a:t>
            </a:r>
            <a:r>
              <a:rPr lang="zh-CN" altLang="en-US" b="1" dirty="0">
                <a:solidFill>
                  <a:srgbClr val="FF0000"/>
                </a:solidFill>
                <a:latin typeface="微软雅黑" panose="020B0503020204020204" pitchFamily="34" charset="-122"/>
                <a:ea typeface="微软雅黑" panose="020B0503020204020204" pitchFamily="34" charset="-122"/>
              </a:rPr>
              <a:t>（小样本泛化问题）</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解决方案：将解剖学先验知识整合到分割模型中的方法。这些先验知识可以是器官的</a:t>
            </a:r>
            <a:r>
              <a:rPr lang="zh-CN" altLang="en-US" b="1" dirty="0">
                <a:latin typeface="微软雅黑" panose="020B0503020204020204" pitchFamily="34" charset="-122"/>
                <a:ea typeface="微软雅黑" panose="020B0503020204020204" pitchFamily="34" charset="-122"/>
              </a:rPr>
              <a:t>形状、大小、位置或者与其他器官的空间关系</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存在问题：将这些复杂的解剖学约束直接编码到深度学习模型中是具有挑战性的，因为</a:t>
            </a:r>
            <a:r>
              <a:rPr lang="zh-CN" altLang="en-US" b="1" dirty="0">
                <a:solidFill>
                  <a:srgbClr val="FF0000"/>
                </a:solidFill>
                <a:latin typeface="微软雅黑" panose="020B0503020204020204" pitchFamily="34" charset="-122"/>
                <a:ea typeface="微软雅黑" panose="020B0503020204020204" pitchFamily="34" charset="-122"/>
              </a:rPr>
              <a:t>这些约束往往是不可微分的，不能直接通过标准的反向传播算法进行优化</a:t>
            </a:r>
          </a:p>
        </p:txBody>
      </p:sp>
    </p:spTree>
    <p:extLst>
      <p:ext uri="{BB962C8B-B14F-4D97-AF65-F5344CB8AC3E}">
        <p14:creationId xmlns:p14="http://schemas.microsoft.com/office/powerpoint/2010/main" val="3694262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基准数据集：与</a:t>
            </a:r>
            <a:r>
              <a:rPr lang="en-US" altLang="zh-CN" sz="2400" b="1" dirty="0">
                <a:latin typeface="微软雅黑" panose="020B0503020204020204" pitchFamily="34" charset="-122"/>
                <a:ea typeface="微软雅黑" panose="020B0503020204020204" pitchFamily="34" charset="-122"/>
              </a:rPr>
              <a:t>SOTA</a:t>
            </a:r>
            <a:r>
              <a:rPr lang="zh-CN" altLang="en-US" sz="2400" b="1" dirty="0">
                <a:latin typeface="微软雅黑" panose="020B0503020204020204" pitchFamily="34" charset="-122"/>
                <a:ea typeface="微软雅黑" panose="020B0503020204020204" pitchFamily="34" charset="-122"/>
              </a:rPr>
              <a:t>比较</a:t>
            </a:r>
          </a:p>
        </p:txBody>
      </p:sp>
      <p:pic>
        <p:nvPicPr>
          <p:cNvPr id="4" name="图片 3">
            <a:extLst>
              <a:ext uri="{FF2B5EF4-FFF2-40B4-BE49-F238E27FC236}">
                <a16:creationId xmlns:a16="http://schemas.microsoft.com/office/drawing/2014/main" id="{87238969-143A-D5EB-85C2-8F837CF4BEB0}"/>
              </a:ext>
            </a:extLst>
          </p:cNvPr>
          <p:cNvPicPr>
            <a:picLocks noChangeAspect="1"/>
          </p:cNvPicPr>
          <p:nvPr/>
        </p:nvPicPr>
        <p:blipFill>
          <a:blip r:embed="rId2"/>
          <a:stretch>
            <a:fillRect/>
          </a:stretch>
        </p:blipFill>
        <p:spPr>
          <a:xfrm>
            <a:off x="1031347" y="934912"/>
            <a:ext cx="4822344" cy="5200073"/>
          </a:xfrm>
          <a:prstGeom prst="rect">
            <a:avLst/>
          </a:prstGeom>
        </p:spPr>
      </p:pic>
      <p:pic>
        <p:nvPicPr>
          <p:cNvPr id="3" name="图片 2">
            <a:extLst>
              <a:ext uri="{FF2B5EF4-FFF2-40B4-BE49-F238E27FC236}">
                <a16:creationId xmlns:a16="http://schemas.microsoft.com/office/drawing/2014/main" id="{CB37972D-388D-5E0F-DC6E-FC74F4CDC02A}"/>
              </a:ext>
            </a:extLst>
          </p:cNvPr>
          <p:cNvPicPr>
            <a:picLocks noChangeAspect="1"/>
          </p:cNvPicPr>
          <p:nvPr/>
        </p:nvPicPr>
        <p:blipFill>
          <a:blip r:embed="rId3"/>
          <a:stretch>
            <a:fillRect/>
          </a:stretch>
        </p:blipFill>
        <p:spPr>
          <a:xfrm>
            <a:off x="6338311" y="934912"/>
            <a:ext cx="4826833" cy="5200074"/>
          </a:xfrm>
          <a:prstGeom prst="rect">
            <a:avLst/>
          </a:prstGeom>
        </p:spPr>
      </p:pic>
    </p:spTree>
    <p:extLst>
      <p:ext uri="{BB962C8B-B14F-4D97-AF65-F5344CB8AC3E}">
        <p14:creationId xmlns:p14="http://schemas.microsoft.com/office/powerpoint/2010/main" val="91732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基准数据集：与</a:t>
            </a:r>
            <a:r>
              <a:rPr lang="en-US" altLang="zh-CN" sz="2400" b="1" dirty="0">
                <a:latin typeface="微软雅黑" panose="020B0503020204020204" pitchFamily="34" charset="-122"/>
                <a:ea typeface="微软雅黑" panose="020B0503020204020204" pitchFamily="34" charset="-122"/>
              </a:rPr>
              <a:t>SOTA</a:t>
            </a:r>
            <a:r>
              <a:rPr lang="zh-CN" altLang="en-US" sz="2400" b="1" dirty="0">
                <a:latin typeface="微软雅黑" panose="020B0503020204020204" pitchFamily="34" charset="-122"/>
                <a:ea typeface="微软雅黑" panose="020B0503020204020204" pitchFamily="34" charset="-122"/>
              </a:rPr>
              <a:t>比较</a:t>
            </a:r>
          </a:p>
        </p:txBody>
      </p:sp>
      <p:pic>
        <p:nvPicPr>
          <p:cNvPr id="5" name="图片 4">
            <a:extLst>
              <a:ext uri="{FF2B5EF4-FFF2-40B4-BE49-F238E27FC236}">
                <a16:creationId xmlns:a16="http://schemas.microsoft.com/office/drawing/2014/main" id="{93855719-A5F4-1E65-C5C7-089AD4172F8E}"/>
              </a:ext>
            </a:extLst>
          </p:cNvPr>
          <p:cNvPicPr>
            <a:picLocks noChangeAspect="1"/>
          </p:cNvPicPr>
          <p:nvPr/>
        </p:nvPicPr>
        <p:blipFill>
          <a:blip r:embed="rId2"/>
          <a:stretch>
            <a:fillRect/>
          </a:stretch>
        </p:blipFill>
        <p:spPr>
          <a:xfrm>
            <a:off x="495099" y="1227528"/>
            <a:ext cx="4921503" cy="3467278"/>
          </a:xfrm>
          <a:prstGeom prst="rect">
            <a:avLst/>
          </a:prstGeom>
        </p:spPr>
      </p:pic>
      <p:pic>
        <p:nvPicPr>
          <p:cNvPr id="7" name="图片 6">
            <a:extLst>
              <a:ext uri="{FF2B5EF4-FFF2-40B4-BE49-F238E27FC236}">
                <a16:creationId xmlns:a16="http://schemas.microsoft.com/office/drawing/2014/main" id="{EB9CD51C-F866-68A6-BEC6-415B1A34EE1C}"/>
              </a:ext>
            </a:extLst>
          </p:cNvPr>
          <p:cNvPicPr>
            <a:picLocks noChangeAspect="1"/>
          </p:cNvPicPr>
          <p:nvPr/>
        </p:nvPicPr>
        <p:blipFill>
          <a:blip r:embed="rId3"/>
          <a:stretch>
            <a:fillRect/>
          </a:stretch>
        </p:blipFill>
        <p:spPr>
          <a:xfrm>
            <a:off x="6223591" y="1227528"/>
            <a:ext cx="4978656" cy="3391074"/>
          </a:xfrm>
          <a:prstGeom prst="rect">
            <a:avLst/>
          </a:prstGeom>
        </p:spPr>
      </p:pic>
    </p:spTree>
    <p:extLst>
      <p:ext uri="{BB962C8B-B14F-4D97-AF65-F5344CB8AC3E}">
        <p14:creationId xmlns:p14="http://schemas.microsoft.com/office/powerpoint/2010/main" val="380633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72EF8B3-544B-6961-0BAE-6FE4AA5EE45B}"/>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基准数据集：结果可视化</a:t>
            </a:r>
          </a:p>
        </p:txBody>
      </p:sp>
      <p:pic>
        <p:nvPicPr>
          <p:cNvPr id="3" name="图片 2">
            <a:extLst>
              <a:ext uri="{FF2B5EF4-FFF2-40B4-BE49-F238E27FC236}">
                <a16:creationId xmlns:a16="http://schemas.microsoft.com/office/drawing/2014/main" id="{A20E4E1B-93F2-B984-2C48-70604553AA35}"/>
              </a:ext>
            </a:extLst>
          </p:cNvPr>
          <p:cNvPicPr>
            <a:picLocks noChangeAspect="1"/>
          </p:cNvPicPr>
          <p:nvPr/>
        </p:nvPicPr>
        <p:blipFill>
          <a:blip r:embed="rId2"/>
          <a:stretch>
            <a:fillRect/>
          </a:stretch>
        </p:blipFill>
        <p:spPr>
          <a:xfrm>
            <a:off x="1085152" y="928070"/>
            <a:ext cx="10021696" cy="5929930"/>
          </a:xfrm>
          <a:prstGeom prst="rect">
            <a:avLst/>
          </a:prstGeom>
        </p:spPr>
      </p:pic>
    </p:spTree>
    <p:extLst>
      <p:ext uri="{BB962C8B-B14F-4D97-AF65-F5344CB8AC3E}">
        <p14:creationId xmlns:p14="http://schemas.microsoft.com/office/powerpoint/2010/main" val="7012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D43994-B037-F8FF-F070-38657414CD7F}"/>
              </a:ext>
            </a:extLst>
          </p:cNvPr>
          <p:cNvPicPr>
            <a:picLocks noChangeAspect="1"/>
          </p:cNvPicPr>
          <p:nvPr/>
        </p:nvPicPr>
        <p:blipFill>
          <a:blip r:embed="rId2"/>
          <a:stretch>
            <a:fillRect/>
          </a:stretch>
        </p:blipFill>
        <p:spPr>
          <a:xfrm>
            <a:off x="1047642" y="916405"/>
            <a:ext cx="10096715" cy="5941595"/>
          </a:xfrm>
          <a:prstGeom prst="rect">
            <a:avLst/>
          </a:prstGeom>
        </p:spPr>
      </p:pic>
      <p:sp>
        <p:nvSpPr>
          <p:cNvPr id="6" name="文本框 5">
            <a:extLst>
              <a:ext uri="{FF2B5EF4-FFF2-40B4-BE49-F238E27FC236}">
                <a16:creationId xmlns:a16="http://schemas.microsoft.com/office/drawing/2014/main" id="{126BEF6D-7BFD-3A69-63FD-0D855E2B3D43}"/>
              </a:ext>
            </a:extLst>
          </p:cNvPr>
          <p:cNvSpPr txBox="1"/>
          <p:nvPr/>
        </p:nvSpPr>
        <p:spPr>
          <a:xfrm>
            <a:off x="0" y="385008"/>
            <a:ext cx="45082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基准数据集：结果可视化</a:t>
            </a:r>
          </a:p>
        </p:txBody>
      </p:sp>
    </p:spTree>
    <p:extLst>
      <p:ext uri="{BB962C8B-B14F-4D97-AF65-F5344CB8AC3E}">
        <p14:creationId xmlns:p14="http://schemas.microsoft.com/office/powerpoint/2010/main" val="405974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a:t>
            </a:r>
          </a:p>
        </p:txBody>
      </p:sp>
      <p:sp>
        <p:nvSpPr>
          <p:cNvPr id="2" name="文本框 1">
            <a:extLst>
              <a:ext uri="{FF2B5EF4-FFF2-40B4-BE49-F238E27FC236}">
                <a16:creationId xmlns:a16="http://schemas.microsoft.com/office/drawing/2014/main" id="{317DD77D-73C9-2D09-6475-4B97A6BB7C63}"/>
              </a:ext>
            </a:extLst>
          </p:cNvPr>
          <p:cNvSpPr txBox="1"/>
          <p:nvPr/>
        </p:nvSpPr>
        <p:spPr>
          <a:xfrm>
            <a:off x="389862" y="1017181"/>
            <a:ext cx="9103869" cy="17121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对形状约束的建模以及优化方式</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使网络最大化预测分歧和约束违反的对抗扰动具有鲁棒性</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通过随机梯度策略提供学习梯度</a:t>
            </a:r>
            <a:endParaRPr lang="en-US" altLang="zh-CN" b="1" dirty="0">
              <a:latin typeface="+mn-ea"/>
            </a:endParaRPr>
          </a:p>
          <a:p>
            <a:pPr marL="742950" lvl="1" indent="-285750">
              <a:lnSpc>
                <a:spcPct val="150000"/>
              </a:lnSpc>
              <a:buFont typeface="Wingdings" panose="05000000000000000000" pitchFamily="2" charset="2"/>
              <a:buChar char="Ø"/>
            </a:pPr>
            <a:r>
              <a:rPr lang="zh-CN" altLang="en-US" b="1" dirty="0">
                <a:latin typeface="+mn-ea"/>
              </a:rPr>
              <a:t>对连接性、凸性、对称性的约束建模方式</a:t>
            </a:r>
            <a:endParaRPr lang="en-US" altLang="zh-CN" b="1" dirty="0">
              <a:latin typeface="+mn-ea"/>
            </a:endParaRPr>
          </a:p>
        </p:txBody>
      </p:sp>
    </p:spTree>
    <p:extLst>
      <p:ext uri="{BB962C8B-B14F-4D97-AF65-F5344CB8AC3E}">
        <p14:creationId xmlns:p14="http://schemas.microsoft.com/office/powerpoint/2010/main" val="2001789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31B6643-CFEC-F0D9-AA4D-3BBB46E9EB5C}"/>
              </a:ext>
            </a:extLst>
          </p:cNvPr>
          <p:cNvSpPr txBox="1"/>
          <p:nvPr/>
        </p:nvSpPr>
        <p:spPr>
          <a:xfrm>
            <a:off x="0" y="385008"/>
            <a:ext cx="204193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二、研究现状</a:t>
            </a:r>
          </a:p>
        </p:txBody>
      </p:sp>
      <p:sp>
        <p:nvSpPr>
          <p:cNvPr id="5" name="文本框 4">
            <a:extLst>
              <a:ext uri="{FF2B5EF4-FFF2-40B4-BE49-F238E27FC236}">
                <a16:creationId xmlns:a16="http://schemas.microsoft.com/office/drawing/2014/main" id="{B374C26C-C702-EE83-A15F-4B748B90C78E}"/>
              </a:ext>
            </a:extLst>
          </p:cNvPr>
          <p:cNvSpPr txBox="1"/>
          <p:nvPr/>
        </p:nvSpPr>
        <p:spPr>
          <a:xfrm>
            <a:off x="605017" y="1007215"/>
            <a:ext cx="10821546" cy="295189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solidFill>
                  <a:srgbClr val="060607"/>
                </a:solidFill>
                <a:latin typeface="微软雅黑" panose="020B0503020204020204" pitchFamily="34" charset="-122"/>
                <a:ea typeface="微软雅黑" panose="020B0503020204020204" pitchFamily="34" charset="-122"/>
              </a:rPr>
              <a:t>针对先验知识利用提出的主要策略包括在损失函数中加入</a:t>
            </a:r>
            <a:r>
              <a:rPr lang="zh-CN" altLang="en-US" b="1" dirty="0">
                <a:solidFill>
                  <a:srgbClr val="060607"/>
                </a:solidFill>
                <a:latin typeface="微软雅黑" panose="020B0503020204020204" pitchFamily="34" charset="-122"/>
                <a:ea typeface="微软雅黑" panose="020B0503020204020204" pitchFamily="34" charset="-122"/>
              </a:rPr>
              <a:t>预先计算的形状先验</a:t>
            </a:r>
            <a:r>
              <a:rPr lang="zh-CN" altLang="en-US" dirty="0">
                <a:solidFill>
                  <a:srgbClr val="060607"/>
                </a:solidFill>
                <a:latin typeface="微软雅黑" panose="020B0503020204020204" pitchFamily="34" charset="-122"/>
                <a:ea typeface="微软雅黑" panose="020B0503020204020204" pitchFamily="34" charset="-122"/>
              </a:rPr>
              <a:t>，对</a:t>
            </a:r>
            <a:r>
              <a:rPr lang="zh-CN" altLang="en-US" b="1" dirty="0">
                <a:solidFill>
                  <a:srgbClr val="060607"/>
                </a:solidFill>
                <a:latin typeface="微软雅黑" panose="020B0503020204020204" pitchFamily="34" charset="-122"/>
                <a:ea typeface="微软雅黑" panose="020B0503020204020204" pitchFamily="34" charset="-122"/>
              </a:rPr>
              <a:t>边界和边缘极性进行建模</a:t>
            </a:r>
            <a:r>
              <a:rPr lang="zh-CN" altLang="en-US" dirty="0">
                <a:solidFill>
                  <a:srgbClr val="060607"/>
                </a:solidFill>
                <a:latin typeface="微软雅黑" panose="020B0503020204020204" pitchFamily="34" charset="-122"/>
                <a:ea typeface="微软雅黑" panose="020B0503020204020204" pitchFamily="34" charset="-122"/>
              </a:rPr>
              <a:t>，利用自动编码器学习</a:t>
            </a:r>
            <a:r>
              <a:rPr lang="zh-CN" altLang="en-US" b="1" dirty="0">
                <a:solidFill>
                  <a:srgbClr val="060607"/>
                </a:solidFill>
                <a:latin typeface="微软雅黑" panose="020B0503020204020204" pitchFamily="34" charset="-122"/>
                <a:ea typeface="微软雅黑" panose="020B0503020204020204" pitchFamily="34" charset="-122"/>
              </a:rPr>
              <a:t>有效分割</a:t>
            </a:r>
            <a:r>
              <a:rPr lang="en-US" altLang="zh-CN" b="1" dirty="0">
                <a:solidFill>
                  <a:srgbClr val="060607"/>
                </a:solidFill>
                <a:latin typeface="微软雅黑" panose="020B0503020204020204" pitchFamily="34" charset="-122"/>
                <a:ea typeface="微软雅黑" panose="020B0503020204020204" pitchFamily="34" charset="-122"/>
              </a:rPr>
              <a:t>MASK</a:t>
            </a:r>
            <a:r>
              <a:rPr lang="zh-CN" altLang="en-US" b="1" dirty="0">
                <a:solidFill>
                  <a:srgbClr val="060607"/>
                </a:solidFill>
                <a:latin typeface="微软雅黑" panose="020B0503020204020204" pitchFamily="34" charset="-122"/>
                <a:ea typeface="微软雅黑" panose="020B0503020204020204" pitchFamily="34" charset="-122"/>
              </a:rPr>
              <a:t>的分布</a:t>
            </a:r>
            <a:r>
              <a:rPr lang="zh-CN" altLang="en-US" dirty="0">
                <a:solidFill>
                  <a:srgbClr val="060607"/>
                </a:solidFill>
                <a:latin typeface="微软雅黑" panose="020B0503020204020204" pitchFamily="34" charset="-122"/>
                <a:ea typeface="微软雅黑" panose="020B0503020204020204" pitchFamily="34" charset="-122"/>
              </a:rPr>
              <a:t>，以及学习</a:t>
            </a:r>
            <a:r>
              <a:rPr lang="zh-CN" altLang="en-US" b="1" dirty="0">
                <a:solidFill>
                  <a:srgbClr val="060607"/>
                </a:solidFill>
                <a:latin typeface="微软雅黑" panose="020B0503020204020204" pitchFamily="34" charset="-122"/>
                <a:ea typeface="微软雅黑" panose="020B0503020204020204" pitchFamily="34" charset="-122"/>
              </a:rPr>
              <a:t>解剖图谱</a:t>
            </a:r>
            <a:r>
              <a:rPr lang="zh-CN" altLang="en-US" dirty="0">
                <a:solidFill>
                  <a:srgbClr val="060607"/>
                </a:solidFill>
                <a:latin typeface="微软雅黑" panose="020B0503020204020204" pitchFamily="34" charset="-122"/>
                <a:ea typeface="微软雅黑" panose="020B0503020204020204" pitchFamily="34" charset="-122"/>
              </a:rPr>
              <a:t>。</a:t>
            </a:r>
            <a:endParaRPr lang="en-US" altLang="zh-CN" dirty="0">
              <a:solidFill>
                <a:srgbClr val="060607"/>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上述方法需要大量的标注数据以学习形状先验，或者需要为先验信息设计专门的损失函数</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尽管约束已经被用于深度学习模型的半监督和弱监督分割中，由于优化复杂性的增加，这些约束通常非常简单：</a:t>
            </a:r>
            <a:r>
              <a:rPr lang="zh-CN" altLang="en-US" b="1" dirty="0">
                <a:latin typeface="微软雅黑" panose="020B0503020204020204" pitchFamily="34" charset="-122"/>
                <a:ea typeface="微软雅黑" panose="020B0503020204020204" pitchFamily="34" charset="-122"/>
              </a:rPr>
              <a:t>区域大小、邻接性、中心位置</a:t>
            </a:r>
            <a:r>
              <a:rPr lang="zh-CN" altLang="en-US" dirty="0">
                <a:latin typeface="微软雅黑" panose="020B0503020204020204" pitchFamily="34" charset="-122"/>
                <a:ea typeface="微软雅黑" panose="020B0503020204020204" pitchFamily="34" charset="-122"/>
              </a:rPr>
              <a:t>等。这种约束</a:t>
            </a:r>
            <a:r>
              <a:rPr lang="zh-CN" altLang="en-US" b="1" dirty="0">
                <a:solidFill>
                  <a:srgbClr val="FF0000"/>
                </a:solidFill>
                <a:latin typeface="微软雅黑" panose="020B0503020204020204" pitchFamily="34" charset="-122"/>
                <a:ea typeface="微软雅黑" panose="020B0503020204020204" pitchFamily="34" charset="-122"/>
              </a:rPr>
              <a:t>无法捕捉医学图像的复杂形状先验</a:t>
            </a:r>
            <a:r>
              <a:rPr lang="zh-CN" altLang="en-US" dirty="0">
                <a:latin typeface="微软雅黑" panose="020B0503020204020204" pitchFamily="34" charset="-122"/>
                <a:ea typeface="微软雅黑" panose="020B0503020204020204" pitchFamily="34" charset="-122"/>
              </a:rPr>
              <a:t>，包括区域凸度、连通性和对称性，这些先验对于各种分割任务都非常相关。</a:t>
            </a:r>
            <a:endParaRPr lang="en-US" altLang="zh-CN"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CD7B1ED-0375-7067-D0CD-3E8D3406EFB5}"/>
              </a:ext>
            </a:extLst>
          </p:cNvPr>
          <p:cNvSpPr txBox="1"/>
          <p:nvPr/>
        </p:nvSpPr>
        <p:spPr>
          <a:xfrm>
            <a:off x="605017" y="6257836"/>
            <a:ext cx="11075927" cy="600164"/>
          </a:xfrm>
          <a:prstGeom prst="rect">
            <a:avLst/>
          </a:prstGeom>
          <a:noFill/>
        </p:spPr>
        <p:txBody>
          <a:bodyPr wrap="square">
            <a:spAutoFit/>
          </a:bodyPr>
          <a:lstStyle/>
          <a:p>
            <a:pPr algn="just"/>
            <a:r>
              <a:rPr lang="en-US" altLang="zh-CN" sz="1100" dirty="0">
                <a:solidFill>
                  <a:srgbClr val="222222"/>
                </a:solidFill>
                <a:latin typeface="Arial" panose="020B0604020202020204" pitchFamily="34" charset="0"/>
              </a:rPr>
              <a:t>[1] </a:t>
            </a:r>
            <a:r>
              <a:rPr lang="en-US" altLang="zh-CN" sz="1100" b="0" i="0" dirty="0">
                <a:solidFill>
                  <a:srgbClr val="222222"/>
                </a:solidFill>
                <a:effectLst/>
                <a:latin typeface="Arial" panose="020B0604020202020204" pitchFamily="34" charset="0"/>
              </a:rPr>
              <a:t>Wang P, Peng J, </a:t>
            </a:r>
            <a:r>
              <a:rPr lang="en-US" altLang="zh-CN" sz="1100" b="0" i="0" dirty="0" err="1">
                <a:solidFill>
                  <a:srgbClr val="222222"/>
                </a:solidFill>
                <a:effectLst/>
                <a:latin typeface="Arial" panose="020B0604020202020204" pitchFamily="34" charset="0"/>
              </a:rPr>
              <a:t>Pedersoli</a:t>
            </a:r>
            <a:r>
              <a:rPr lang="en-US" altLang="zh-CN" sz="1100" b="0" i="0" dirty="0">
                <a:solidFill>
                  <a:srgbClr val="222222"/>
                </a:solidFill>
                <a:effectLst/>
                <a:latin typeface="Arial" panose="020B0604020202020204" pitchFamily="34" charset="0"/>
              </a:rPr>
              <a:t> M, et al. Context-aware virtual adversarial training for anatomically-plausible segmentation[C]//Medical Image Computing and Computer Assisted Intervention–MICCAI 2021: 24th International Conference, Strasbourg, France, September 27–October 1, 2021, Proceedings, Part I 24. Springer International Publishing, 2021: 304-314.</a:t>
            </a:r>
            <a:endParaRPr lang="zh-CN" altLang="en-US" sz="1100" dirty="0"/>
          </a:p>
        </p:txBody>
      </p:sp>
    </p:spTree>
    <p:extLst>
      <p:ext uri="{BB962C8B-B14F-4D97-AF65-F5344CB8AC3E}">
        <p14:creationId xmlns:p14="http://schemas.microsoft.com/office/powerpoint/2010/main" val="15826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B2AD21D-FFD5-3E9E-6095-DBDC18256168}"/>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a:t>
            </a:r>
            <a:r>
              <a:rPr lang="en-US" altLang="zh-CN" sz="2400" b="1" dirty="0">
                <a:latin typeface="微软雅黑" panose="020B0503020204020204" pitchFamily="34" charset="-122"/>
                <a:ea typeface="微软雅黑" panose="020B0503020204020204" pitchFamily="34" charset="-122"/>
              </a:rPr>
              <a:t>Motivation</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2BCE5914-90FA-812A-B1A3-8ABFCD0A3C86}"/>
              </a:ext>
            </a:extLst>
          </p:cNvPr>
          <p:cNvSpPr txBox="1"/>
          <p:nvPr/>
        </p:nvSpPr>
        <p:spPr>
          <a:xfrm>
            <a:off x="685227" y="1272886"/>
            <a:ext cx="10812113" cy="336739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i="0" dirty="0">
                <a:solidFill>
                  <a:srgbClr val="060607"/>
                </a:solidFill>
                <a:effectLst/>
                <a:latin typeface="微软雅黑" panose="020B0503020204020204" pitchFamily="34" charset="-122"/>
                <a:ea typeface="微软雅黑" panose="020B0503020204020204" pitchFamily="34" charset="-122"/>
              </a:rPr>
              <a:t>整合解剖学先验知识</a:t>
            </a:r>
            <a:r>
              <a:rPr lang="zh-CN" altLang="en-US" b="0" i="0" dirty="0">
                <a:solidFill>
                  <a:srgbClr val="060607"/>
                </a:solidFill>
                <a:effectLst/>
                <a:latin typeface="微软雅黑" panose="020B0503020204020204" pitchFamily="34" charset="-122"/>
                <a:ea typeface="微软雅黑" panose="020B0503020204020204" pitchFamily="34" charset="-122"/>
              </a:rPr>
              <a:t>：医学图像分割不仅仅是一个像素分类问题，它还需要考虑解剖学上的合理性。将解剖学先验知识整合到分割模型中，可以帮助模型生成更符合生物学和医学规律的分割结果。</a:t>
            </a:r>
            <a:endParaRPr lang="en-US" altLang="zh-CN" b="0" i="0" dirty="0">
              <a:solidFill>
                <a:srgbClr val="060607"/>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b="0" i="0" dirty="0">
              <a:solidFill>
                <a:srgbClr val="060607"/>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i="0" dirty="0">
                <a:solidFill>
                  <a:srgbClr val="060607"/>
                </a:solidFill>
                <a:effectLst/>
                <a:latin typeface="微软雅黑" panose="020B0503020204020204" pitchFamily="34" charset="-122"/>
                <a:ea typeface="微软雅黑" panose="020B0503020204020204" pitchFamily="34" charset="-122"/>
              </a:rPr>
              <a:t>非可微分约束的挑战</a:t>
            </a:r>
            <a:r>
              <a:rPr lang="zh-CN" altLang="en-US" b="0" i="0" dirty="0">
                <a:solidFill>
                  <a:srgbClr val="060607"/>
                </a:solidFill>
                <a:effectLst/>
                <a:latin typeface="微软雅黑" panose="020B0503020204020204" pitchFamily="34" charset="-122"/>
                <a:ea typeface="微软雅黑" panose="020B0503020204020204" pitchFamily="34" charset="-122"/>
              </a:rPr>
              <a:t>：许多重要的解剖学约束是非可微分的，这使得它们难以通过标准的深度学习优化方法进行整合。因此，需要新的方法来处理这些约束，并将其有效地融入到模型训练过程中。</a:t>
            </a:r>
            <a:endParaRPr lang="en-US" altLang="zh-CN" b="0" i="0" dirty="0">
              <a:solidFill>
                <a:srgbClr val="060607"/>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b="0" i="0" dirty="0">
              <a:solidFill>
                <a:srgbClr val="060607"/>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1" i="0" dirty="0">
                <a:solidFill>
                  <a:srgbClr val="060607"/>
                </a:solidFill>
                <a:effectLst/>
                <a:latin typeface="微软雅黑" panose="020B0503020204020204" pitchFamily="34" charset="-122"/>
                <a:ea typeface="微软雅黑" panose="020B0503020204020204" pitchFamily="34" charset="-122"/>
              </a:rPr>
              <a:t>对抗性训练和鲁棒性</a:t>
            </a:r>
            <a:r>
              <a:rPr lang="zh-CN" altLang="en-US" b="0" i="0" dirty="0">
                <a:solidFill>
                  <a:srgbClr val="060607"/>
                </a:solidFill>
                <a:effectLst/>
                <a:latin typeface="微软雅黑" panose="020B0503020204020204" pitchFamily="34" charset="-122"/>
                <a:ea typeface="微软雅黑" panose="020B0503020204020204" pitchFamily="34" charset="-122"/>
              </a:rPr>
              <a:t>：对抗性训练可以提高模型对于输入扰动的鲁棒性。在医学图像分割的背景下，这意味着模型能够更好地处理图像中的噪声和变化，从而在面对未见过的数据时仍能保持高准确度。</a:t>
            </a:r>
            <a:endParaRPr lang="en-US" altLang="zh-CN" b="0" i="0" dirty="0">
              <a:solidFill>
                <a:srgbClr val="060607"/>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496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8B1CCDB-FF38-DB0B-C60A-D4BC7922793F}"/>
              </a:ext>
            </a:extLst>
          </p:cNvPr>
          <p:cNvPicPr>
            <a:picLocks noChangeAspect="1"/>
          </p:cNvPicPr>
          <p:nvPr/>
        </p:nvPicPr>
        <p:blipFill>
          <a:blip r:embed="rId2"/>
          <a:stretch>
            <a:fillRect/>
          </a:stretch>
        </p:blipFill>
        <p:spPr>
          <a:xfrm>
            <a:off x="1600944" y="1094766"/>
            <a:ext cx="8990112" cy="4075517"/>
          </a:xfrm>
          <a:prstGeom prst="rect">
            <a:avLst/>
          </a:prstGeom>
        </p:spPr>
      </p:pic>
      <p:sp>
        <p:nvSpPr>
          <p:cNvPr id="6" name="文本框 5">
            <a:extLst>
              <a:ext uri="{FF2B5EF4-FFF2-40B4-BE49-F238E27FC236}">
                <a16:creationId xmlns:a16="http://schemas.microsoft.com/office/drawing/2014/main" id="{86F1BEBE-FD4B-888B-6675-4BF9F421DB5A}"/>
              </a:ext>
            </a:extLst>
          </p:cNvPr>
          <p:cNvSpPr txBox="1"/>
          <p:nvPr/>
        </p:nvSpPr>
        <p:spPr>
          <a:xfrm>
            <a:off x="0" y="385008"/>
            <a:ext cx="259194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三、方法</a:t>
            </a:r>
          </a:p>
        </p:txBody>
      </p:sp>
      <p:sp>
        <p:nvSpPr>
          <p:cNvPr id="7" name="矩形 6">
            <a:extLst>
              <a:ext uri="{FF2B5EF4-FFF2-40B4-BE49-F238E27FC236}">
                <a16:creationId xmlns:a16="http://schemas.microsoft.com/office/drawing/2014/main" id="{348B2A1C-1FFD-8B7A-8F57-86FF275D76B8}"/>
              </a:ext>
            </a:extLst>
          </p:cNvPr>
          <p:cNvSpPr/>
          <p:nvPr/>
        </p:nvSpPr>
        <p:spPr>
          <a:xfrm>
            <a:off x="6194544" y="1817105"/>
            <a:ext cx="2667574" cy="325049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578F32B-0159-FF88-C81F-885AAC9A8968}"/>
              </a:ext>
            </a:extLst>
          </p:cNvPr>
          <p:cNvSpPr txBox="1"/>
          <p:nvPr/>
        </p:nvSpPr>
        <p:spPr>
          <a:xfrm>
            <a:off x="1295973" y="5319139"/>
            <a:ext cx="9103869"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t>使网络对无标注样本上的对抗性扰动具有鲁棒性，来正则化学习过程</a:t>
            </a:r>
            <a:endParaRPr lang="en-US" altLang="zh-CN" b="1" dirty="0"/>
          </a:p>
          <a:p>
            <a:pPr marL="285750" indent="-285750">
              <a:lnSpc>
                <a:spcPct val="150000"/>
              </a:lnSpc>
              <a:buFont typeface="Wingdings" panose="05000000000000000000" pitchFamily="2" charset="2"/>
              <a:buChar char="Ø"/>
            </a:pPr>
            <a:r>
              <a:rPr lang="zh-CN" altLang="en-US" b="1" dirty="0"/>
              <a:t>获得学习约束有用的梯度：当且仅当约束被违反时，才会获得非</a:t>
            </a:r>
            <a:r>
              <a:rPr lang="en-US" altLang="zh-CN" b="1" dirty="0"/>
              <a:t>0</a:t>
            </a:r>
            <a:r>
              <a:rPr lang="zh-CN" altLang="en-US" b="1" dirty="0"/>
              <a:t>梯度。使用对抗训练通过最大化约束违反损失来生成对抗性示例</a:t>
            </a:r>
          </a:p>
        </p:txBody>
      </p:sp>
      <p:pic>
        <p:nvPicPr>
          <p:cNvPr id="4" name="图片 3">
            <a:extLst>
              <a:ext uri="{FF2B5EF4-FFF2-40B4-BE49-F238E27FC236}">
                <a16:creationId xmlns:a16="http://schemas.microsoft.com/office/drawing/2014/main" id="{B8E128AD-DAC1-5EFE-C490-27287B41C4DC}"/>
              </a:ext>
            </a:extLst>
          </p:cNvPr>
          <p:cNvPicPr>
            <a:picLocks noChangeAspect="1"/>
          </p:cNvPicPr>
          <p:nvPr/>
        </p:nvPicPr>
        <p:blipFill>
          <a:blip r:embed="rId3"/>
          <a:stretch>
            <a:fillRect/>
          </a:stretch>
        </p:blipFill>
        <p:spPr>
          <a:xfrm>
            <a:off x="5470455" y="358652"/>
            <a:ext cx="6045511" cy="514376"/>
          </a:xfrm>
          <a:prstGeom prst="rect">
            <a:avLst/>
          </a:prstGeom>
        </p:spPr>
      </p:pic>
    </p:spTree>
    <p:extLst>
      <p:ext uri="{BB962C8B-B14F-4D97-AF65-F5344CB8AC3E}">
        <p14:creationId xmlns:p14="http://schemas.microsoft.com/office/powerpoint/2010/main" val="200189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741443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约束对抗训练：</a:t>
            </a:r>
            <a:r>
              <a:rPr lang="en-US" altLang="zh-CN" sz="2400" b="1" dirty="0">
                <a:latin typeface="微软雅黑" panose="020B0503020204020204" pitchFamily="34" charset="-122"/>
                <a:ea typeface="微软雅黑" panose="020B0503020204020204" pitchFamily="34" charset="-122"/>
              </a:rPr>
              <a:t>Constrained Adversarial Training</a:t>
            </a:r>
            <a:endParaRPr lang="zh-CN" altLang="en-US" sz="24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9B671A4-516A-1B55-9AC7-2898121848F2}"/>
              </a:ext>
            </a:extLst>
          </p:cNvPr>
          <p:cNvSpPr txBox="1"/>
          <p:nvPr/>
        </p:nvSpPr>
        <p:spPr>
          <a:xfrm>
            <a:off x="1346790" y="1621022"/>
            <a:ext cx="18288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VAT </a:t>
            </a:r>
            <a:r>
              <a:rPr lang="zh-CN" altLang="en-US" dirty="0">
                <a:latin typeface="微软雅黑" panose="020B0503020204020204" pitchFamily="34" charset="-122"/>
                <a:ea typeface="微软雅黑" panose="020B0503020204020204" pitchFamily="34" charset="-122"/>
              </a:rPr>
              <a:t>正则化损失：</a:t>
            </a:r>
          </a:p>
        </p:txBody>
      </p:sp>
      <p:pic>
        <p:nvPicPr>
          <p:cNvPr id="7" name="图形 6">
            <a:extLst>
              <a:ext uri="{FF2B5EF4-FFF2-40B4-BE49-F238E27FC236}">
                <a16:creationId xmlns:a16="http://schemas.microsoft.com/office/drawing/2014/main" id="{F3ACD2BB-D41F-1AC8-AC90-515238EA76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4663" y="1485282"/>
            <a:ext cx="5661749" cy="688059"/>
          </a:xfrm>
          <a:prstGeom prst="rect">
            <a:avLst/>
          </a:prstGeom>
        </p:spPr>
      </p:pic>
      <p:sp>
        <p:nvSpPr>
          <p:cNvPr id="8" name="文本框 7">
            <a:extLst>
              <a:ext uri="{FF2B5EF4-FFF2-40B4-BE49-F238E27FC236}">
                <a16:creationId xmlns:a16="http://schemas.microsoft.com/office/drawing/2014/main" id="{B922DF90-1EEE-5DBB-5878-D5B9A9240063}"/>
              </a:ext>
            </a:extLst>
          </p:cNvPr>
          <p:cNvSpPr txBox="1"/>
          <p:nvPr/>
        </p:nvSpPr>
        <p:spPr>
          <a:xfrm>
            <a:off x="886046" y="2173341"/>
            <a:ext cx="8640726" cy="1289905"/>
          </a:xfrm>
          <a:prstGeom prst="rect">
            <a:avLst/>
          </a:prstGeom>
          <a:noFill/>
        </p:spPr>
        <p:txBody>
          <a:bodyPr wrap="square" rtlCol="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最小化 </a:t>
            </a:r>
            <a:r>
              <a:rPr lang="en-US" altLang="zh-CN" dirty="0">
                <a:latin typeface="微软雅黑" panose="020B0503020204020204" pitchFamily="34" charset="-122"/>
                <a:ea typeface="微软雅黑" panose="020B0503020204020204" pitchFamily="34" charset="-122"/>
              </a:rPr>
              <a:t>VAT </a:t>
            </a:r>
            <a:r>
              <a:rPr lang="zh-CN" altLang="en-US" dirty="0">
                <a:latin typeface="微软雅黑" panose="020B0503020204020204" pitchFamily="34" charset="-122"/>
                <a:ea typeface="微软雅黑" panose="020B0503020204020204" pitchFamily="34" charset="-122"/>
              </a:rPr>
              <a:t>损失使得无标注样本周围的分布变得更加平滑，但是却没有考虑到解剖学的分割约束。</a:t>
            </a:r>
            <a:endParaRPr lang="en-US" altLang="zh-CN"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本文提出的 </a:t>
            </a:r>
            <a:r>
              <a:rPr lang="en-US" altLang="zh-CN" dirty="0">
                <a:latin typeface="微软雅黑" panose="020B0503020204020204" pitchFamily="34" charset="-122"/>
                <a:ea typeface="微软雅黑" panose="020B0503020204020204" pitchFamily="34" charset="-122"/>
              </a:rPr>
              <a:t>CAT </a:t>
            </a:r>
            <a:r>
              <a:rPr lang="zh-CN" altLang="en-US" dirty="0">
                <a:latin typeface="微软雅黑" panose="020B0503020204020204" pitchFamily="34" charset="-122"/>
                <a:ea typeface="微软雅黑" panose="020B0503020204020204" pitchFamily="34" charset="-122"/>
              </a:rPr>
              <a:t>损失通过在</a:t>
            </a:r>
            <a:r>
              <a:rPr lang="en-US" altLang="zh-CN" dirty="0">
                <a:latin typeface="微软雅黑" panose="020B0503020204020204" pitchFamily="34" charset="-122"/>
                <a:ea typeface="微软雅黑" panose="020B0503020204020204" pitchFamily="34" charset="-122"/>
              </a:rPr>
              <a:t>VAT</a:t>
            </a:r>
            <a:r>
              <a:rPr lang="zh-CN" altLang="en-US" dirty="0">
                <a:latin typeface="微软雅黑" panose="020B0503020204020204" pitchFamily="34" charset="-122"/>
                <a:ea typeface="微软雅黑" panose="020B0503020204020204" pitchFamily="34" charset="-122"/>
              </a:rPr>
              <a:t>中的加入一个约束满意度损失来解决这个问题</a:t>
            </a:r>
          </a:p>
        </p:txBody>
      </p:sp>
      <p:pic>
        <p:nvPicPr>
          <p:cNvPr id="10" name="图形 9">
            <a:extLst>
              <a:ext uri="{FF2B5EF4-FFF2-40B4-BE49-F238E27FC236}">
                <a16:creationId xmlns:a16="http://schemas.microsoft.com/office/drawing/2014/main" id="{89A1C25A-E2A6-1144-D389-34FBFE61F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240465" y="3712458"/>
            <a:ext cx="8847665" cy="762729"/>
          </a:xfrm>
          <a:prstGeom prst="rect">
            <a:avLst/>
          </a:prstGeom>
        </p:spPr>
      </p:pic>
      <p:sp>
        <p:nvSpPr>
          <p:cNvPr id="11" name="文本框 10">
            <a:extLst>
              <a:ext uri="{FF2B5EF4-FFF2-40B4-BE49-F238E27FC236}">
                <a16:creationId xmlns:a16="http://schemas.microsoft.com/office/drawing/2014/main" id="{C0E1E9DE-377C-4074-6DEB-625C7452AF1C}"/>
              </a:ext>
            </a:extLst>
          </p:cNvPr>
          <p:cNvSpPr txBox="1"/>
          <p:nvPr/>
        </p:nvSpPr>
        <p:spPr>
          <a:xfrm>
            <a:off x="886046" y="4724399"/>
            <a:ext cx="9103869"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mn-ea"/>
              </a:rPr>
              <a:t>最小化 </a:t>
            </a:r>
            <a:r>
              <a:rPr lang="en-US" altLang="zh-CN" b="1" dirty="0">
                <a:latin typeface="+mn-ea"/>
              </a:rPr>
              <a:t>CAT </a:t>
            </a:r>
            <a:r>
              <a:rPr lang="zh-CN" altLang="en-US" b="1" dirty="0">
                <a:latin typeface="+mn-ea"/>
              </a:rPr>
              <a:t>损失明确惩罚无效预测，进一步正则化学习过程</a:t>
            </a:r>
            <a:endParaRPr lang="en-US" altLang="zh-CN" b="1" dirty="0">
              <a:latin typeface="+mn-ea"/>
            </a:endParaRPr>
          </a:p>
          <a:p>
            <a:pPr marL="285750" indent="-285750">
              <a:lnSpc>
                <a:spcPct val="150000"/>
              </a:lnSpc>
              <a:buFont typeface="Wingdings" panose="05000000000000000000" pitchFamily="2" charset="2"/>
              <a:buChar char="Ø"/>
            </a:pPr>
            <a:r>
              <a:rPr lang="zh-CN" altLang="en-US" b="1" dirty="0">
                <a:latin typeface="+mn-ea"/>
              </a:rPr>
              <a:t>对扰动样本计算约束满意度，增加违反约束的几率，以在随机优化方法中获得有用的梯度信息</a:t>
            </a:r>
          </a:p>
        </p:txBody>
      </p:sp>
      <p:sp>
        <p:nvSpPr>
          <p:cNvPr id="9" name="矩形 8">
            <a:extLst>
              <a:ext uri="{FF2B5EF4-FFF2-40B4-BE49-F238E27FC236}">
                <a16:creationId xmlns:a16="http://schemas.microsoft.com/office/drawing/2014/main" id="{08D900CE-EAC7-22F7-912D-0E36BE0F8DB6}"/>
              </a:ext>
            </a:extLst>
          </p:cNvPr>
          <p:cNvSpPr/>
          <p:nvPr/>
        </p:nvSpPr>
        <p:spPr>
          <a:xfrm>
            <a:off x="7843287" y="3735862"/>
            <a:ext cx="2303721" cy="5741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68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338824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不可微约束的随机优化</a:t>
            </a:r>
          </a:p>
        </p:txBody>
      </p:sp>
      <p:pic>
        <p:nvPicPr>
          <p:cNvPr id="3" name="图形 2">
            <a:extLst>
              <a:ext uri="{FF2B5EF4-FFF2-40B4-BE49-F238E27FC236}">
                <a16:creationId xmlns:a16="http://schemas.microsoft.com/office/drawing/2014/main" id="{C082FFEB-699F-DEC8-99D7-8AB612330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3061" y="670716"/>
            <a:ext cx="4010801" cy="1034232"/>
          </a:xfrm>
          <a:prstGeom prst="rect">
            <a:avLst/>
          </a:prstGeom>
        </p:spPr>
      </p:pic>
      <p:sp>
        <p:nvSpPr>
          <p:cNvPr id="5" name="文本框 4">
            <a:extLst>
              <a:ext uri="{FF2B5EF4-FFF2-40B4-BE49-F238E27FC236}">
                <a16:creationId xmlns:a16="http://schemas.microsoft.com/office/drawing/2014/main" id="{F695D9FB-E30A-4257-8A47-4BA7C016C8C1}"/>
              </a:ext>
            </a:extLst>
          </p:cNvPr>
          <p:cNvSpPr txBox="1"/>
          <p:nvPr/>
        </p:nvSpPr>
        <p:spPr>
          <a:xfrm>
            <a:off x="1176669" y="958378"/>
            <a:ext cx="1956392"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约束满意度损失：</a:t>
            </a:r>
          </a:p>
        </p:txBody>
      </p:sp>
      <p:sp>
        <p:nvSpPr>
          <p:cNvPr id="6" name="文本框 5">
            <a:extLst>
              <a:ext uri="{FF2B5EF4-FFF2-40B4-BE49-F238E27FC236}">
                <a16:creationId xmlns:a16="http://schemas.microsoft.com/office/drawing/2014/main" id="{204FB5D2-DE4C-DD52-55AF-DE11703DFA93}"/>
              </a:ext>
            </a:extLst>
          </p:cNvPr>
          <p:cNvSpPr txBox="1"/>
          <p:nvPr/>
        </p:nvSpPr>
        <p:spPr>
          <a:xfrm>
            <a:off x="1176669" y="1704948"/>
            <a:ext cx="834301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本文考虑了两种约束建模的方法：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硬约束：满足约束时，</a:t>
            </a:r>
            <a:r>
              <a:rPr lang="en-US" altLang="zh-CN" dirty="0">
                <a:latin typeface="微软雅黑" panose="020B0503020204020204" pitchFamily="34" charset="-122"/>
                <a:ea typeface="微软雅黑" panose="020B0503020204020204" pitchFamily="34" charset="-122"/>
              </a:rPr>
              <a:t>J=1</a:t>
            </a:r>
            <a:r>
              <a:rPr lang="zh-CN" altLang="en-US" dirty="0">
                <a:latin typeface="微软雅黑" panose="020B0503020204020204" pitchFamily="34" charset="-122"/>
                <a:ea typeface="微软雅黑" panose="020B0503020204020204" pitchFamily="34" charset="-122"/>
              </a:rPr>
              <a:t>，否则为</a:t>
            </a:r>
            <a:r>
              <a:rPr lang="en-US" altLang="zh-CN" dirty="0">
                <a:latin typeface="微软雅黑" panose="020B0503020204020204" pitchFamily="34" charset="-122"/>
                <a:ea typeface="微软雅黑" panose="020B0503020204020204" pitchFamily="34" charset="-122"/>
              </a:rPr>
              <a:t>0</a:t>
            </a: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软约束：</a:t>
            </a:r>
            <a:r>
              <a:rPr lang="en-US" altLang="zh-CN" dirty="0">
                <a:latin typeface="微软雅黑" panose="020B0503020204020204" pitchFamily="34" charset="-122"/>
                <a:ea typeface="微软雅黑" panose="020B0503020204020204" pitchFamily="34" charset="-122"/>
              </a:rPr>
              <a:t>J </a:t>
            </a:r>
            <a:r>
              <a:rPr lang="zh-CN" altLang="en-US" dirty="0">
                <a:latin typeface="微软雅黑" panose="020B0503020204020204" pitchFamily="34" charset="-122"/>
                <a:ea typeface="微软雅黑" panose="020B0503020204020204" pitchFamily="34" charset="-122"/>
              </a:rPr>
              <a:t>输出范围为 </a:t>
            </a:r>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2F907A6-2B37-6F0D-0343-35631AA810ED}"/>
                  </a:ext>
                </a:extLst>
              </p:cNvPr>
              <p:cNvSpPr txBox="1"/>
              <p:nvPr/>
            </p:nvSpPr>
            <p:spPr>
              <a:xfrm>
                <a:off x="1176668" y="2994853"/>
                <a:ext cx="8343015" cy="1289905"/>
              </a:xfrm>
              <a:prstGeom prst="rect">
                <a:avLst/>
              </a:prstGeom>
              <a:noFill/>
            </p:spPr>
            <p:txBody>
              <a:bodyPr wrap="square" rtlCol="0">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本文使用强化学习中 </a:t>
                </a:r>
                <a:r>
                  <a:rPr lang="en-US" altLang="zh-CN" dirty="0">
                    <a:latin typeface="微软雅黑" panose="020B0503020204020204" pitchFamily="34" charset="-122"/>
                    <a:ea typeface="微软雅黑" panose="020B0503020204020204" pitchFamily="34" charset="-122"/>
                  </a:rPr>
                  <a:t>Reinforce </a:t>
                </a:r>
                <a:r>
                  <a:rPr lang="zh-CN" altLang="en-US" dirty="0">
                    <a:latin typeface="微软雅黑" panose="020B0503020204020204" pitchFamily="34" charset="-122"/>
                    <a:ea typeface="微软雅黑" panose="020B0503020204020204" pitchFamily="34" charset="-122"/>
                  </a:rPr>
                  <a:t>算法中的随机优化策略，为了实现约束优化的目标，本文将 </a:t>
                </a:r>
                <a14:m>
                  <m:oMath xmlns:m="http://schemas.openxmlformats.org/officeDocument/2006/math">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𝑦</m:t>
                        </m:r>
                      </m:e>
                    </m:acc>
                  </m:oMath>
                </a14:m>
                <a:r>
                  <a:rPr lang="zh-CN" altLang="en-US" dirty="0">
                    <a:latin typeface="微软雅黑" panose="020B0503020204020204" pitchFamily="34" charset="-122"/>
                    <a:ea typeface="微软雅黑" panose="020B0503020204020204" pitchFamily="34" charset="-122"/>
                  </a:rPr>
                  <a:t> 视为在模型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𝑓</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𝜃</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上采样的离散动作，将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𝐽</m:t>
                    </m:r>
                  </m:oMath>
                </a14:m>
                <a:r>
                  <a:rPr lang="zh-CN" altLang="en-US" dirty="0">
                    <a:latin typeface="微软雅黑" panose="020B0503020204020204" pitchFamily="34" charset="-122"/>
                    <a:ea typeface="微软雅黑" panose="020B0503020204020204" pitchFamily="34" charset="-122"/>
                  </a:rPr>
                  <a:t> 视为奖励函数。然后最大化期望的奖励</a:t>
                </a:r>
              </a:p>
            </p:txBody>
          </p:sp>
        </mc:Choice>
        <mc:Fallback xmlns="">
          <p:sp>
            <p:nvSpPr>
              <p:cNvPr id="7" name="文本框 6">
                <a:extLst>
                  <a:ext uri="{FF2B5EF4-FFF2-40B4-BE49-F238E27FC236}">
                    <a16:creationId xmlns:a16="http://schemas.microsoft.com/office/drawing/2014/main" id="{A2F907A6-2B37-6F0D-0343-35631AA810ED}"/>
                  </a:ext>
                </a:extLst>
              </p:cNvPr>
              <p:cNvSpPr txBox="1">
                <a:spLocks noRot="1" noChangeAspect="1" noMove="1" noResize="1" noEditPoints="1" noAdjustHandles="1" noChangeArrowheads="1" noChangeShapeType="1" noTextEdit="1"/>
              </p:cNvSpPr>
              <p:nvPr/>
            </p:nvSpPr>
            <p:spPr>
              <a:xfrm>
                <a:off x="1176668" y="2994853"/>
                <a:ext cx="8343015" cy="1289905"/>
              </a:xfrm>
              <a:prstGeom prst="rect">
                <a:avLst/>
              </a:prstGeom>
              <a:blipFill>
                <a:blip r:embed="rId5"/>
                <a:stretch>
                  <a:fillRect l="-584" b="-6604"/>
                </a:stretch>
              </a:blipFill>
            </p:spPr>
            <p:txBody>
              <a:bodyPr/>
              <a:lstStyle/>
              <a:p>
                <a:r>
                  <a:rPr lang="zh-CN" altLang="en-US">
                    <a:noFill/>
                  </a:rPr>
                  <a:t> </a:t>
                </a:r>
              </a:p>
            </p:txBody>
          </p:sp>
        </mc:Fallback>
      </mc:AlternateContent>
      <p:pic>
        <p:nvPicPr>
          <p:cNvPr id="9" name="图形 8">
            <a:extLst>
              <a:ext uri="{FF2B5EF4-FFF2-40B4-BE49-F238E27FC236}">
                <a16:creationId xmlns:a16="http://schemas.microsoft.com/office/drawing/2014/main" id="{FF1E3F5D-5846-0A26-7A7C-9EBEEE9CB7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7252" y="3978398"/>
            <a:ext cx="3022748" cy="306360"/>
          </a:xfrm>
          <a:prstGeom prst="rect">
            <a:avLst/>
          </a:prstGeom>
        </p:spPr>
      </p:pic>
      <p:pic>
        <p:nvPicPr>
          <p:cNvPr id="11" name="图片 10">
            <a:extLst>
              <a:ext uri="{FF2B5EF4-FFF2-40B4-BE49-F238E27FC236}">
                <a16:creationId xmlns:a16="http://schemas.microsoft.com/office/drawing/2014/main" id="{5CD3F42D-5B0C-9301-87BB-32C44C8F5032}"/>
              </a:ext>
            </a:extLst>
          </p:cNvPr>
          <p:cNvPicPr>
            <a:picLocks noChangeAspect="1"/>
          </p:cNvPicPr>
          <p:nvPr/>
        </p:nvPicPr>
        <p:blipFill>
          <a:blip r:embed="rId8"/>
          <a:stretch>
            <a:fillRect/>
          </a:stretch>
        </p:blipFill>
        <p:spPr>
          <a:xfrm>
            <a:off x="3545200" y="3998275"/>
            <a:ext cx="2914800" cy="412771"/>
          </a:xfrm>
          <a:prstGeom prst="rect">
            <a:avLst/>
          </a:prstGeom>
        </p:spPr>
      </p:pic>
      <p:pic>
        <p:nvPicPr>
          <p:cNvPr id="13" name="图片 12">
            <a:extLst>
              <a:ext uri="{FF2B5EF4-FFF2-40B4-BE49-F238E27FC236}">
                <a16:creationId xmlns:a16="http://schemas.microsoft.com/office/drawing/2014/main" id="{FCF99F59-0699-8E45-0F47-76B64660EE48}"/>
              </a:ext>
            </a:extLst>
          </p:cNvPr>
          <p:cNvPicPr>
            <a:picLocks noChangeAspect="1"/>
          </p:cNvPicPr>
          <p:nvPr/>
        </p:nvPicPr>
        <p:blipFill>
          <a:blip r:embed="rId9"/>
          <a:stretch>
            <a:fillRect/>
          </a:stretch>
        </p:blipFill>
        <p:spPr>
          <a:xfrm>
            <a:off x="6460000" y="3813532"/>
            <a:ext cx="3695890" cy="844593"/>
          </a:xfrm>
          <a:prstGeom prst="rect">
            <a:avLst/>
          </a:prstGeom>
        </p:spPr>
      </p:pic>
      <p:pic>
        <p:nvPicPr>
          <p:cNvPr id="8" name="图片 7">
            <a:extLst>
              <a:ext uri="{FF2B5EF4-FFF2-40B4-BE49-F238E27FC236}">
                <a16:creationId xmlns:a16="http://schemas.microsoft.com/office/drawing/2014/main" id="{EBBB1E6A-5C85-F4A0-B3A3-1C05DD84C480}"/>
              </a:ext>
            </a:extLst>
          </p:cNvPr>
          <p:cNvPicPr>
            <a:picLocks noChangeAspect="1"/>
          </p:cNvPicPr>
          <p:nvPr/>
        </p:nvPicPr>
        <p:blipFill>
          <a:blip r:embed="rId10"/>
          <a:stretch>
            <a:fillRect/>
          </a:stretch>
        </p:blipFill>
        <p:spPr>
          <a:xfrm>
            <a:off x="967888" y="4777316"/>
            <a:ext cx="5023108" cy="1943200"/>
          </a:xfrm>
          <a:prstGeom prst="rect">
            <a:avLst/>
          </a:prstGeom>
        </p:spPr>
      </p:pic>
      <p:pic>
        <p:nvPicPr>
          <p:cNvPr id="12" name="图片 11">
            <a:extLst>
              <a:ext uri="{FF2B5EF4-FFF2-40B4-BE49-F238E27FC236}">
                <a16:creationId xmlns:a16="http://schemas.microsoft.com/office/drawing/2014/main" id="{948DF65C-100D-CE96-5292-33766D575958}"/>
              </a:ext>
            </a:extLst>
          </p:cNvPr>
          <p:cNvPicPr>
            <a:picLocks noChangeAspect="1"/>
          </p:cNvPicPr>
          <p:nvPr/>
        </p:nvPicPr>
        <p:blipFill>
          <a:blip r:embed="rId11"/>
          <a:stretch>
            <a:fillRect/>
          </a:stretch>
        </p:blipFill>
        <p:spPr>
          <a:xfrm>
            <a:off x="6096000" y="4685167"/>
            <a:ext cx="5607338" cy="654084"/>
          </a:xfrm>
          <a:prstGeom prst="rect">
            <a:avLst/>
          </a:prstGeom>
        </p:spPr>
      </p:pic>
      <p:pic>
        <p:nvPicPr>
          <p:cNvPr id="15" name="图片 14">
            <a:extLst>
              <a:ext uri="{FF2B5EF4-FFF2-40B4-BE49-F238E27FC236}">
                <a16:creationId xmlns:a16="http://schemas.microsoft.com/office/drawing/2014/main" id="{43765867-0398-4DF1-1EA0-29CF1A7B54DC}"/>
              </a:ext>
            </a:extLst>
          </p:cNvPr>
          <p:cNvPicPr>
            <a:picLocks noChangeAspect="1"/>
          </p:cNvPicPr>
          <p:nvPr/>
        </p:nvPicPr>
        <p:blipFill>
          <a:blip r:embed="rId12"/>
          <a:stretch>
            <a:fillRect/>
          </a:stretch>
        </p:blipFill>
        <p:spPr>
          <a:xfrm>
            <a:off x="6162678" y="5366293"/>
            <a:ext cx="5473981" cy="762039"/>
          </a:xfrm>
          <a:prstGeom prst="rect">
            <a:avLst/>
          </a:prstGeom>
        </p:spPr>
      </p:pic>
      <p:pic>
        <p:nvPicPr>
          <p:cNvPr id="17" name="图片 16">
            <a:extLst>
              <a:ext uri="{FF2B5EF4-FFF2-40B4-BE49-F238E27FC236}">
                <a16:creationId xmlns:a16="http://schemas.microsoft.com/office/drawing/2014/main" id="{3F6EB34C-2544-718A-3CC1-4AD501B64197}"/>
              </a:ext>
            </a:extLst>
          </p:cNvPr>
          <p:cNvPicPr>
            <a:picLocks noChangeAspect="1"/>
          </p:cNvPicPr>
          <p:nvPr/>
        </p:nvPicPr>
        <p:blipFill>
          <a:blip r:embed="rId13"/>
          <a:stretch>
            <a:fillRect/>
          </a:stretch>
        </p:blipFill>
        <p:spPr>
          <a:xfrm>
            <a:off x="6096000" y="6215286"/>
            <a:ext cx="5461281" cy="641383"/>
          </a:xfrm>
          <a:prstGeom prst="rect">
            <a:avLst/>
          </a:prstGeom>
        </p:spPr>
      </p:pic>
      <p:sp>
        <p:nvSpPr>
          <p:cNvPr id="2" name="文本框 1">
            <a:extLst>
              <a:ext uri="{FF2B5EF4-FFF2-40B4-BE49-F238E27FC236}">
                <a16:creationId xmlns:a16="http://schemas.microsoft.com/office/drawing/2014/main" id="{AA96F804-E8D8-F2C1-6C15-8D93D3F36DAD}"/>
              </a:ext>
            </a:extLst>
          </p:cNvPr>
          <p:cNvSpPr txBox="1"/>
          <p:nvPr/>
        </p:nvSpPr>
        <p:spPr>
          <a:xfrm>
            <a:off x="7373767" y="486050"/>
            <a:ext cx="1685980" cy="369332"/>
          </a:xfrm>
          <a:prstGeom prst="rect">
            <a:avLst/>
          </a:prstGeom>
          <a:noFill/>
        </p:spPr>
        <p:txBody>
          <a:bodyPr wrap="square" rtlCol="0">
            <a:spAutoFit/>
          </a:bodyPr>
          <a:lstStyle/>
          <a:p>
            <a:r>
              <a:rPr lang="zh-CN" altLang="en-US" b="1" dirty="0">
                <a:solidFill>
                  <a:srgbClr val="FF0000"/>
                </a:solidFill>
              </a:rPr>
              <a:t>策略梯度定理</a:t>
            </a:r>
          </a:p>
        </p:txBody>
      </p:sp>
    </p:spTree>
    <p:extLst>
      <p:ext uri="{BB962C8B-B14F-4D97-AF65-F5344CB8AC3E}">
        <p14:creationId xmlns:p14="http://schemas.microsoft.com/office/powerpoint/2010/main" val="2262925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362215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不可微约束实例：连接性</a:t>
            </a:r>
          </a:p>
        </p:txBody>
      </p:sp>
      <p:pic>
        <p:nvPicPr>
          <p:cNvPr id="3" name="图片 2">
            <a:extLst>
              <a:ext uri="{FF2B5EF4-FFF2-40B4-BE49-F238E27FC236}">
                <a16:creationId xmlns:a16="http://schemas.microsoft.com/office/drawing/2014/main" id="{182927C8-A866-27CB-416D-63D9BAAB7893}"/>
              </a:ext>
            </a:extLst>
          </p:cNvPr>
          <p:cNvPicPr>
            <a:picLocks noChangeAspect="1"/>
          </p:cNvPicPr>
          <p:nvPr/>
        </p:nvPicPr>
        <p:blipFill>
          <a:blip r:embed="rId2"/>
          <a:stretch>
            <a:fillRect/>
          </a:stretch>
        </p:blipFill>
        <p:spPr>
          <a:xfrm>
            <a:off x="6543902" y="234786"/>
            <a:ext cx="5512083" cy="638842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6F47086-7C40-66FB-CD31-6C2D82F8564B}"/>
                  </a:ext>
                </a:extLst>
              </p:cNvPr>
              <p:cNvSpPr txBox="1"/>
              <p:nvPr/>
            </p:nvSpPr>
            <p:spPr>
              <a:xfrm>
                <a:off x="559981" y="846673"/>
                <a:ext cx="5316279" cy="1289905"/>
              </a:xfrm>
              <a:prstGeom prst="rect">
                <a:avLst/>
              </a:prstGeom>
              <a:noFill/>
            </p:spPr>
            <p:txBody>
              <a:bodyPr wrap="square" rtlCol="0">
                <a:spAutoFit/>
              </a:bodyPr>
              <a:lstStyle/>
              <a:p>
                <a:pPr>
                  <a:lnSpc>
                    <a:spcPct val="150000"/>
                  </a:lnSpc>
                </a:pPr>
                <a:r>
                  <a:rPr lang="zh-CN" altLang="en-US" b="1" dirty="0">
                    <a:latin typeface="+mn-ea"/>
                  </a:rPr>
                  <a:t>定义：给定一个</a:t>
                </a:r>
                <a:r>
                  <a:rPr lang="zh-CN" altLang="en-US" b="1" dirty="0">
                    <a:solidFill>
                      <a:srgbClr val="FF0000"/>
                    </a:solidFill>
                    <a:latin typeface="+mn-ea"/>
                  </a:rPr>
                  <a:t>分割区域 </a:t>
                </a:r>
                <a14:m>
                  <m:oMath xmlns:m="http://schemas.openxmlformats.org/officeDocument/2006/math">
                    <m:r>
                      <a:rPr lang="en-US" altLang="zh-CN" b="1" i="1" dirty="0" smtClean="0">
                        <a:solidFill>
                          <a:srgbClr val="FF0000"/>
                        </a:solidFill>
                        <a:latin typeface="Cambria Math" panose="02040503050406030204" pitchFamily="18" charset="0"/>
                      </a:rPr>
                      <m:t>𝑮</m:t>
                    </m:r>
                  </m:oMath>
                </a14:m>
                <a:r>
                  <a:rPr lang="zh-CN" altLang="en-US" b="1" dirty="0">
                    <a:latin typeface="+mn-ea"/>
                  </a:rPr>
                  <a:t>，存在</a:t>
                </a:r>
                <a:r>
                  <a:rPr lang="zh-CN" altLang="en-US" b="1" dirty="0">
                    <a:solidFill>
                      <a:srgbClr val="FF0000"/>
                    </a:solidFill>
                    <a:latin typeface="+mn-ea"/>
                  </a:rPr>
                  <a:t>一条路径连接其中两个像素 </a:t>
                </a:r>
                <a14:m>
                  <m:oMath xmlns:m="http://schemas.openxmlformats.org/officeDocument/2006/math">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𝒒</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𝑮</m:t>
                    </m:r>
                  </m:oMath>
                </a14:m>
                <a:r>
                  <a:rPr lang="zh-CN" altLang="en-US" b="1" dirty="0">
                    <a:latin typeface="+mn-ea"/>
                  </a:rPr>
                  <a:t>，且这条</a:t>
                </a:r>
                <a:r>
                  <a:rPr lang="zh-CN" altLang="en-US" b="1" dirty="0">
                    <a:solidFill>
                      <a:srgbClr val="FF0000"/>
                    </a:solidFill>
                    <a:latin typeface="+mn-ea"/>
                  </a:rPr>
                  <a:t>路径中的所有像素都属于 </a:t>
                </a:r>
                <a14:m>
                  <m:oMath xmlns:m="http://schemas.openxmlformats.org/officeDocument/2006/math">
                    <m:r>
                      <a:rPr lang="en-US" altLang="zh-CN" b="1" i="1" smtClean="0">
                        <a:solidFill>
                          <a:srgbClr val="FF0000"/>
                        </a:solidFill>
                        <a:latin typeface="Cambria Math" panose="02040503050406030204" pitchFamily="18" charset="0"/>
                      </a:rPr>
                      <m:t>𝑮</m:t>
                    </m:r>
                  </m:oMath>
                </a14:m>
                <a:r>
                  <a:rPr lang="zh-CN" altLang="en-US" b="1" dirty="0">
                    <a:latin typeface="+mn-ea"/>
                  </a:rPr>
                  <a:t>，则区域 </a:t>
                </a:r>
                <a14:m>
                  <m:oMath xmlns:m="http://schemas.openxmlformats.org/officeDocument/2006/math">
                    <m:r>
                      <a:rPr lang="en-US" altLang="zh-CN" b="1" i="1" dirty="0" smtClean="0">
                        <a:latin typeface="Cambria Math" panose="02040503050406030204" pitchFamily="18" charset="0"/>
                      </a:rPr>
                      <m:t>𝑮</m:t>
                    </m:r>
                  </m:oMath>
                </a14:m>
                <a:r>
                  <a:rPr lang="zh-CN" altLang="en-US" b="1" dirty="0">
                    <a:latin typeface="+mn-ea"/>
                  </a:rPr>
                  <a:t> 服从连通性约束</a:t>
                </a:r>
              </a:p>
            </p:txBody>
          </p:sp>
        </mc:Choice>
        <mc:Fallback xmlns="">
          <p:sp>
            <p:nvSpPr>
              <p:cNvPr id="5" name="文本框 4">
                <a:extLst>
                  <a:ext uri="{FF2B5EF4-FFF2-40B4-BE49-F238E27FC236}">
                    <a16:creationId xmlns:a16="http://schemas.microsoft.com/office/drawing/2014/main" id="{36F47086-7C40-66FB-CD31-6C2D82F8564B}"/>
                  </a:ext>
                </a:extLst>
              </p:cNvPr>
              <p:cNvSpPr txBox="1">
                <a:spLocks noRot="1" noChangeAspect="1" noMove="1" noResize="1" noEditPoints="1" noAdjustHandles="1" noChangeArrowheads="1" noChangeShapeType="1" noTextEdit="1"/>
              </p:cNvSpPr>
              <p:nvPr/>
            </p:nvSpPr>
            <p:spPr>
              <a:xfrm>
                <a:off x="559981" y="846673"/>
                <a:ext cx="5316279" cy="1289905"/>
              </a:xfrm>
              <a:prstGeom prst="rect">
                <a:avLst/>
              </a:prstGeom>
              <a:blipFill>
                <a:blip r:embed="rId3"/>
                <a:stretch>
                  <a:fillRect l="-1032" b="-7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63A49E-DED2-2F1A-F6FE-522173C476E8}"/>
                  </a:ext>
                </a:extLst>
              </p:cNvPr>
              <p:cNvSpPr txBox="1"/>
              <p:nvPr/>
            </p:nvSpPr>
            <p:spPr>
              <a:xfrm>
                <a:off x="559980" y="2253715"/>
                <a:ext cx="5316279" cy="3789627"/>
              </a:xfrm>
              <a:prstGeom prst="rect">
                <a:avLst/>
              </a:prstGeom>
              <a:noFill/>
            </p:spPr>
            <p:txBody>
              <a:bodyPr wrap="square" rtlCol="0">
                <a:spAutoFit/>
              </a:bodyPr>
              <a:lstStyle/>
              <a:p>
                <a:pPr indent="457200">
                  <a:lnSpc>
                    <a:spcPct val="150000"/>
                  </a:lnSpc>
                </a:pPr>
                <a:r>
                  <a:rPr lang="zh-CN" altLang="en-US" dirty="0">
                    <a:latin typeface="+mn-ea"/>
                  </a:rPr>
                  <a:t>连通性约束在全局内很难满足，尤其是训练初期网络输出噪声较多。为了避免梯度稀疏，本文放宽了全局约束，在</a:t>
                </a:r>
                <a:r>
                  <a:rPr lang="zh-CN" altLang="en-US" b="1" dirty="0">
                    <a:solidFill>
                      <a:srgbClr val="FF0000"/>
                    </a:solidFill>
                    <a:latin typeface="+mn-ea"/>
                  </a:rPr>
                  <a:t>像素点周围 </a:t>
                </a:r>
                <a14:m>
                  <m:oMath xmlns:m="http://schemas.openxmlformats.org/officeDocument/2006/math">
                    <m:r>
                      <a:rPr lang="en-US" altLang="zh-CN" b="1" i="1" smtClean="0">
                        <a:solidFill>
                          <a:srgbClr val="FF0000"/>
                        </a:solidFill>
                        <a:latin typeface="Cambria Math" panose="02040503050406030204" pitchFamily="18" charset="0"/>
                      </a:rPr>
                      <m:t>ℓ×ℓ</m:t>
                    </m:r>
                  </m:oMath>
                </a14:m>
                <a:r>
                  <a:rPr lang="zh-CN" altLang="en-US" b="1" dirty="0">
                    <a:solidFill>
                      <a:srgbClr val="FF0000"/>
                    </a:solidFill>
                    <a:latin typeface="+mn-ea"/>
                  </a:rPr>
                  <a:t> 范围内</a:t>
                </a:r>
                <a:r>
                  <a:rPr lang="zh-CN" altLang="en-US" dirty="0">
                    <a:latin typeface="+mn-ea"/>
                  </a:rPr>
                  <a:t>进行连通性计算。</a:t>
                </a:r>
                <a:endParaRPr lang="en-US" altLang="zh-CN" dirty="0">
                  <a:latin typeface="+mn-ea"/>
                </a:endParaRPr>
              </a:p>
              <a:p>
                <a:pPr indent="457200">
                  <a:lnSpc>
                    <a:spcPct val="150000"/>
                  </a:lnSpc>
                </a:pPr>
                <a:r>
                  <a:rPr lang="zh-CN" altLang="en-US" dirty="0">
                    <a:latin typeface="+mn-ea"/>
                  </a:rPr>
                  <a:t>如果一个像素 </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ea"/>
                  </a:rPr>
                  <a:t> 属于前景但是没有与种子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𝑠𝑒𝑒𝑑</m:t>
                        </m:r>
                      </m:sub>
                    </m:sSub>
                  </m:oMath>
                </a14:m>
                <a:r>
                  <a:rPr lang="zh-CN" altLang="en-US" dirty="0">
                    <a:latin typeface="+mn-ea"/>
                  </a:rPr>
                  <a:t> 连接，它的满意度可以表示为</a:t>
                </a:r>
                <a:endParaRPr lang="en-US" altLang="zh-CN" dirty="0">
                  <a:latin typeface="+mn-ea"/>
                </a:endParaRPr>
              </a:p>
              <a:p>
                <a:pPr indent="457200">
                  <a:lnSpc>
                    <a:spcPct val="150000"/>
                  </a:lnSpc>
                </a:pPr>
                <a:endParaRPr lang="en-US" altLang="zh-CN" dirty="0">
                  <a:latin typeface="+mn-ea"/>
                </a:endParaRPr>
              </a:p>
              <a:p>
                <a:pPr indent="457200">
                  <a:lnSpc>
                    <a:spcPct val="150000"/>
                  </a:lnSpc>
                </a:pPr>
                <a:r>
                  <a:rPr lang="zh-CN" altLang="en-US" dirty="0">
                    <a:latin typeface="+mn-ea"/>
                  </a:rPr>
                  <a:t>为了测量每个像素的局部连接性，计算周围窗口中满足的像素数量 </a:t>
                </a:r>
                <a14:m>
                  <m:oMath xmlns:m="http://schemas.openxmlformats.org/officeDocument/2006/math">
                    <m:r>
                      <a:rPr lang="en-US" altLang="zh-CN" b="0" i="1" smtClean="0">
                        <a:latin typeface="Cambria Math" panose="02040503050406030204" pitchFamily="18" charset="0"/>
                      </a:rPr>
                      <m:t>𝑁</m:t>
                    </m:r>
                  </m:oMath>
                </a14:m>
                <a:endParaRPr lang="zh-CN" altLang="en-US" dirty="0">
                  <a:latin typeface="+mn-ea"/>
                </a:endParaRPr>
              </a:p>
            </p:txBody>
          </p:sp>
        </mc:Choice>
        <mc:Fallback xmlns="">
          <p:sp>
            <p:nvSpPr>
              <p:cNvPr id="6" name="文本框 5">
                <a:extLst>
                  <a:ext uri="{FF2B5EF4-FFF2-40B4-BE49-F238E27FC236}">
                    <a16:creationId xmlns:a16="http://schemas.microsoft.com/office/drawing/2014/main" id="{7763A49E-DED2-2F1A-F6FE-522173C476E8}"/>
                  </a:ext>
                </a:extLst>
              </p:cNvPr>
              <p:cNvSpPr txBox="1">
                <a:spLocks noRot="1" noChangeAspect="1" noMove="1" noResize="1" noEditPoints="1" noAdjustHandles="1" noChangeArrowheads="1" noChangeShapeType="1" noTextEdit="1"/>
              </p:cNvSpPr>
              <p:nvPr/>
            </p:nvSpPr>
            <p:spPr>
              <a:xfrm>
                <a:off x="559980" y="2253715"/>
                <a:ext cx="5316279" cy="3789627"/>
              </a:xfrm>
              <a:prstGeom prst="rect">
                <a:avLst/>
              </a:prstGeom>
              <a:blipFill>
                <a:blip r:embed="rId4"/>
                <a:stretch>
                  <a:fillRect l="-1032" b="-177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EB114CF-12F8-D19C-48A4-0C86B242F84E}"/>
              </a:ext>
            </a:extLst>
          </p:cNvPr>
          <p:cNvPicPr>
            <a:picLocks noChangeAspect="1"/>
          </p:cNvPicPr>
          <p:nvPr/>
        </p:nvPicPr>
        <p:blipFill>
          <a:blip r:embed="rId5"/>
          <a:stretch>
            <a:fillRect/>
          </a:stretch>
        </p:blipFill>
        <p:spPr>
          <a:xfrm>
            <a:off x="1046307" y="4765823"/>
            <a:ext cx="4343623" cy="374669"/>
          </a:xfrm>
          <a:prstGeom prst="rect">
            <a:avLst/>
          </a:prstGeom>
        </p:spPr>
      </p:pic>
      <p:pic>
        <p:nvPicPr>
          <p:cNvPr id="10" name="图片 9">
            <a:extLst>
              <a:ext uri="{FF2B5EF4-FFF2-40B4-BE49-F238E27FC236}">
                <a16:creationId xmlns:a16="http://schemas.microsoft.com/office/drawing/2014/main" id="{7AEA6B2F-F529-D1EC-8206-1FFB790434B5}"/>
              </a:ext>
            </a:extLst>
          </p:cNvPr>
          <p:cNvPicPr>
            <a:picLocks noChangeAspect="1"/>
          </p:cNvPicPr>
          <p:nvPr/>
        </p:nvPicPr>
        <p:blipFill>
          <a:blip r:embed="rId6"/>
          <a:stretch>
            <a:fillRect/>
          </a:stretch>
        </p:blipFill>
        <p:spPr>
          <a:xfrm>
            <a:off x="83790" y="6043342"/>
            <a:ext cx="3454578" cy="457223"/>
          </a:xfrm>
          <a:prstGeom prst="rect">
            <a:avLst/>
          </a:prstGeom>
        </p:spPr>
      </p:pic>
      <p:pic>
        <p:nvPicPr>
          <p:cNvPr id="12" name="图片 11">
            <a:extLst>
              <a:ext uri="{FF2B5EF4-FFF2-40B4-BE49-F238E27FC236}">
                <a16:creationId xmlns:a16="http://schemas.microsoft.com/office/drawing/2014/main" id="{AB48ADE9-7630-BB75-A7D5-A02CBF192616}"/>
              </a:ext>
            </a:extLst>
          </p:cNvPr>
          <p:cNvPicPr>
            <a:picLocks noChangeAspect="1"/>
          </p:cNvPicPr>
          <p:nvPr/>
        </p:nvPicPr>
        <p:blipFill>
          <a:blip r:embed="rId7"/>
          <a:stretch>
            <a:fillRect/>
          </a:stretch>
        </p:blipFill>
        <p:spPr>
          <a:xfrm>
            <a:off x="3749617" y="6037543"/>
            <a:ext cx="2254366" cy="457223"/>
          </a:xfrm>
          <a:prstGeom prst="rect">
            <a:avLst/>
          </a:prstGeom>
        </p:spPr>
      </p:pic>
      <p:sp>
        <p:nvSpPr>
          <p:cNvPr id="2" name="矩形 1">
            <a:extLst>
              <a:ext uri="{FF2B5EF4-FFF2-40B4-BE49-F238E27FC236}">
                <a16:creationId xmlns:a16="http://schemas.microsoft.com/office/drawing/2014/main" id="{BFCFAFEF-E207-CE18-A598-426EC166E2CC}"/>
              </a:ext>
            </a:extLst>
          </p:cNvPr>
          <p:cNvSpPr/>
          <p:nvPr/>
        </p:nvSpPr>
        <p:spPr>
          <a:xfrm>
            <a:off x="7031665" y="4678326"/>
            <a:ext cx="2785730" cy="122628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859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98316F-15BA-76CD-ABC5-60EFF8B654B7}"/>
              </a:ext>
            </a:extLst>
          </p:cNvPr>
          <p:cNvSpPr txBox="1"/>
          <p:nvPr/>
        </p:nvSpPr>
        <p:spPr>
          <a:xfrm>
            <a:off x="0" y="385008"/>
            <a:ext cx="3622158"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不可微约束实例：凸性</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6F47086-7C40-66FB-CD31-6C2D82F8564B}"/>
                  </a:ext>
                </a:extLst>
              </p:cNvPr>
              <p:cNvSpPr txBox="1"/>
              <p:nvPr/>
            </p:nvSpPr>
            <p:spPr>
              <a:xfrm>
                <a:off x="559981" y="846673"/>
                <a:ext cx="5316279" cy="1289905"/>
              </a:xfrm>
              <a:prstGeom prst="rect">
                <a:avLst/>
              </a:prstGeom>
              <a:noFill/>
            </p:spPr>
            <p:txBody>
              <a:bodyPr wrap="square" rtlCol="0">
                <a:spAutoFit/>
              </a:bodyPr>
              <a:lstStyle/>
              <a:p>
                <a:pPr>
                  <a:lnSpc>
                    <a:spcPct val="150000"/>
                  </a:lnSpc>
                </a:pPr>
                <a:r>
                  <a:rPr lang="zh-CN" altLang="en-US" b="1" dirty="0">
                    <a:latin typeface="+mn-ea"/>
                  </a:rPr>
                  <a:t>定义：给定一个</a:t>
                </a:r>
                <a:r>
                  <a:rPr lang="zh-CN" altLang="en-US" b="1" dirty="0">
                    <a:solidFill>
                      <a:srgbClr val="FF0000"/>
                    </a:solidFill>
                    <a:latin typeface="+mn-ea"/>
                  </a:rPr>
                  <a:t>分割区域 </a:t>
                </a:r>
                <a14:m>
                  <m:oMath xmlns:m="http://schemas.openxmlformats.org/officeDocument/2006/math">
                    <m:r>
                      <a:rPr lang="en-US" altLang="zh-CN" b="1" i="1" dirty="0" smtClean="0">
                        <a:solidFill>
                          <a:srgbClr val="FF0000"/>
                        </a:solidFill>
                        <a:latin typeface="Cambria Math" panose="02040503050406030204" pitchFamily="18" charset="0"/>
                      </a:rPr>
                      <m:t>𝑮</m:t>
                    </m:r>
                  </m:oMath>
                </a14:m>
                <a:r>
                  <a:rPr lang="zh-CN" altLang="en-US" b="1" dirty="0">
                    <a:latin typeface="+mn-ea"/>
                  </a:rPr>
                  <a:t>，存在</a:t>
                </a:r>
                <a:r>
                  <a:rPr lang="zh-CN" altLang="en-US" b="1" dirty="0">
                    <a:solidFill>
                      <a:srgbClr val="FF0000"/>
                    </a:solidFill>
                    <a:latin typeface="+mn-ea"/>
                  </a:rPr>
                  <a:t>一条线段连接其中两个像素 </a:t>
                </a:r>
                <a14:m>
                  <m:oMath xmlns:m="http://schemas.openxmlformats.org/officeDocument/2006/math">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𝒒</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𝑮</m:t>
                    </m:r>
                  </m:oMath>
                </a14:m>
                <a:r>
                  <a:rPr lang="zh-CN" altLang="en-US" b="1" dirty="0">
                    <a:latin typeface="+mn-ea"/>
                  </a:rPr>
                  <a:t>，且这条</a:t>
                </a:r>
                <a:r>
                  <a:rPr lang="zh-CN" altLang="en-US" b="1" dirty="0">
                    <a:solidFill>
                      <a:srgbClr val="FF0000"/>
                    </a:solidFill>
                    <a:latin typeface="+mn-ea"/>
                  </a:rPr>
                  <a:t>线段中的所有像素都属于 </a:t>
                </a:r>
                <a14:m>
                  <m:oMath xmlns:m="http://schemas.openxmlformats.org/officeDocument/2006/math">
                    <m:r>
                      <a:rPr lang="en-US" altLang="zh-CN" b="1" i="1" smtClean="0">
                        <a:solidFill>
                          <a:srgbClr val="FF0000"/>
                        </a:solidFill>
                        <a:latin typeface="Cambria Math" panose="02040503050406030204" pitchFamily="18" charset="0"/>
                      </a:rPr>
                      <m:t>𝑮</m:t>
                    </m:r>
                  </m:oMath>
                </a14:m>
                <a:r>
                  <a:rPr lang="zh-CN" altLang="en-US" b="1" dirty="0">
                    <a:latin typeface="+mn-ea"/>
                  </a:rPr>
                  <a:t>，则区域 </a:t>
                </a:r>
                <a14:m>
                  <m:oMath xmlns:m="http://schemas.openxmlformats.org/officeDocument/2006/math">
                    <m:r>
                      <a:rPr lang="en-US" altLang="zh-CN" b="1" i="1" dirty="0" smtClean="0">
                        <a:latin typeface="Cambria Math" panose="02040503050406030204" pitchFamily="18" charset="0"/>
                      </a:rPr>
                      <m:t>𝑮</m:t>
                    </m:r>
                  </m:oMath>
                </a14:m>
                <a:r>
                  <a:rPr lang="zh-CN" altLang="en-US" b="1" dirty="0">
                    <a:latin typeface="+mn-ea"/>
                  </a:rPr>
                  <a:t> 服从凸性约束</a:t>
                </a:r>
              </a:p>
            </p:txBody>
          </p:sp>
        </mc:Choice>
        <mc:Fallback xmlns="">
          <p:sp>
            <p:nvSpPr>
              <p:cNvPr id="5" name="文本框 4">
                <a:extLst>
                  <a:ext uri="{FF2B5EF4-FFF2-40B4-BE49-F238E27FC236}">
                    <a16:creationId xmlns:a16="http://schemas.microsoft.com/office/drawing/2014/main" id="{36F47086-7C40-66FB-CD31-6C2D82F8564B}"/>
                  </a:ext>
                </a:extLst>
              </p:cNvPr>
              <p:cNvSpPr txBox="1">
                <a:spLocks noRot="1" noChangeAspect="1" noMove="1" noResize="1" noEditPoints="1" noAdjustHandles="1" noChangeArrowheads="1" noChangeShapeType="1" noTextEdit="1"/>
              </p:cNvSpPr>
              <p:nvPr/>
            </p:nvSpPr>
            <p:spPr>
              <a:xfrm>
                <a:off x="559981" y="846673"/>
                <a:ext cx="5316279" cy="1289905"/>
              </a:xfrm>
              <a:prstGeom prst="rect">
                <a:avLst/>
              </a:prstGeom>
              <a:blipFill>
                <a:blip r:embed="rId2"/>
                <a:stretch>
                  <a:fillRect l="-1032" b="-7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63A49E-DED2-2F1A-F6FE-522173C476E8}"/>
                  </a:ext>
                </a:extLst>
              </p:cNvPr>
              <p:cNvSpPr txBox="1"/>
              <p:nvPr/>
            </p:nvSpPr>
            <p:spPr>
              <a:xfrm>
                <a:off x="559980" y="2253715"/>
                <a:ext cx="5316279" cy="1712135"/>
              </a:xfrm>
              <a:prstGeom prst="rect">
                <a:avLst/>
              </a:prstGeom>
              <a:noFill/>
            </p:spPr>
            <p:txBody>
              <a:bodyPr wrap="square" rtlCol="0">
                <a:spAutoFit/>
              </a:bodyPr>
              <a:lstStyle/>
              <a:p>
                <a:pPr indent="457200">
                  <a:lnSpc>
                    <a:spcPct val="150000"/>
                  </a:lnSpc>
                </a:pPr>
                <a:r>
                  <a:rPr lang="zh-CN" altLang="en-US" dirty="0">
                    <a:latin typeface="+mn-ea"/>
                  </a:rPr>
                  <a:t>首先找到前景的轮廓像素，然后使用</a:t>
                </a:r>
                <a:r>
                  <a:rPr lang="en-US" altLang="zh-CN" dirty="0" err="1">
                    <a:latin typeface="+mn-ea"/>
                  </a:rPr>
                  <a:t>Sklansky</a:t>
                </a:r>
                <a:r>
                  <a:rPr lang="zh-CN" altLang="en-US" dirty="0">
                    <a:latin typeface="+mn-ea"/>
                  </a:rPr>
                  <a:t>算法找到凸包，进而计算奖励 </a:t>
                </a: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oMath>
                </a14:m>
                <a:r>
                  <a:rPr lang="zh-CN" altLang="en-US" dirty="0">
                    <a:latin typeface="+mn-ea"/>
                  </a:rPr>
                  <a:t>。</a:t>
                </a:r>
                <a:endParaRPr lang="en-US" altLang="zh-CN" dirty="0">
                  <a:latin typeface="+mn-ea"/>
                </a:endParaRPr>
              </a:p>
              <a:p>
                <a:pPr indent="457200">
                  <a:lnSpc>
                    <a:spcPct val="150000"/>
                  </a:lnSpc>
                </a:pPr>
                <a:r>
                  <a:rPr lang="zh-CN" altLang="en-US" dirty="0">
                    <a:latin typeface="+mn-ea"/>
                  </a:rPr>
                  <a:t>如果一个像素</a:t>
                </a:r>
                <a:r>
                  <a:rPr lang="zh-CN" altLang="en-US" b="1" dirty="0">
                    <a:latin typeface="+mn-ea"/>
                  </a:rPr>
                  <a:t>位于凸包之内，但是被标记为背景</a:t>
                </a:r>
                <a:r>
                  <a:rPr lang="zh-CN" altLang="en-US" dirty="0">
                    <a:latin typeface="+mn-ea"/>
                  </a:rPr>
                  <a:t>，则违反凸性约束，表示为</a:t>
                </a:r>
              </a:p>
            </p:txBody>
          </p:sp>
        </mc:Choice>
        <mc:Fallback xmlns="">
          <p:sp>
            <p:nvSpPr>
              <p:cNvPr id="6" name="文本框 5">
                <a:extLst>
                  <a:ext uri="{FF2B5EF4-FFF2-40B4-BE49-F238E27FC236}">
                    <a16:creationId xmlns:a16="http://schemas.microsoft.com/office/drawing/2014/main" id="{7763A49E-DED2-2F1A-F6FE-522173C476E8}"/>
                  </a:ext>
                </a:extLst>
              </p:cNvPr>
              <p:cNvSpPr txBox="1">
                <a:spLocks noRot="1" noChangeAspect="1" noMove="1" noResize="1" noEditPoints="1" noAdjustHandles="1" noChangeArrowheads="1" noChangeShapeType="1" noTextEdit="1"/>
              </p:cNvSpPr>
              <p:nvPr/>
            </p:nvSpPr>
            <p:spPr>
              <a:xfrm>
                <a:off x="559980" y="2253715"/>
                <a:ext cx="5316279" cy="1712135"/>
              </a:xfrm>
              <a:prstGeom prst="rect">
                <a:avLst/>
              </a:prstGeom>
              <a:blipFill>
                <a:blip r:embed="rId3"/>
                <a:stretch>
                  <a:fillRect l="-1032" b="-462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A63C3F1-44A0-14DF-E133-623A595A696F}"/>
              </a:ext>
            </a:extLst>
          </p:cNvPr>
          <p:cNvPicPr>
            <a:picLocks noChangeAspect="1"/>
          </p:cNvPicPr>
          <p:nvPr/>
        </p:nvPicPr>
        <p:blipFill>
          <a:blip r:embed="rId4"/>
          <a:stretch>
            <a:fillRect/>
          </a:stretch>
        </p:blipFill>
        <p:spPr>
          <a:xfrm>
            <a:off x="6003983" y="630998"/>
            <a:ext cx="5996162" cy="3011159"/>
          </a:xfrm>
          <a:prstGeom prst="rect">
            <a:avLst/>
          </a:prstGeom>
        </p:spPr>
      </p:pic>
      <p:pic>
        <p:nvPicPr>
          <p:cNvPr id="11" name="图片 10">
            <a:extLst>
              <a:ext uri="{FF2B5EF4-FFF2-40B4-BE49-F238E27FC236}">
                <a16:creationId xmlns:a16="http://schemas.microsoft.com/office/drawing/2014/main" id="{494D5719-1E16-622D-F121-387F8FBF96DE}"/>
              </a:ext>
            </a:extLst>
          </p:cNvPr>
          <p:cNvPicPr>
            <a:picLocks noChangeAspect="1"/>
          </p:cNvPicPr>
          <p:nvPr/>
        </p:nvPicPr>
        <p:blipFill>
          <a:blip r:embed="rId5"/>
          <a:stretch>
            <a:fillRect/>
          </a:stretch>
        </p:blipFill>
        <p:spPr>
          <a:xfrm>
            <a:off x="1096455" y="3877744"/>
            <a:ext cx="4243327" cy="521807"/>
          </a:xfrm>
          <a:prstGeom prst="rect">
            <a:avLst/>
          </a:prstGeom>
        </p:spPr>
      </p:pic>
    </p:spTree>
    <p:extLst>
      <p:ext uri="{BB962C8B-B14F-4D97-AF65-F5344CB8AC3E}">
        <p14:creationId xmlns:p14="http://schemas.microsoft.com/office/powerpoint/2010/main" val="2994598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1514</TotalTime>
  <Words>1694</Words>
  <Application>Microsoft Office PowerPoint</Application>
  <PresentationFormat>宽屏</PresentationFormat>
  <Paragraphs>110</Paragraphs>
  <Slides>24</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德臻 李</dc:creator>
  <cp:lastModifiedBy>德臻 李</cp:lastModifiedBy>
  <cp:revision>1</cp:revision>
  <dcterms:created xsi:type="dcterms:W3CDTF">2024-03-28T05:31:49Z</dcterms:created>
  <dcterms:modified xsi:type="dcterms:W3CDTF">2024-04-07T12:57:48Z</dcterms:modified>
</cp:coreProperties>
</file>